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2" r:id="rId6"/>
    <p:sldId id="261" r:id="rId7"/>
    <p:sldId id="312" r:id="rId8"/>
    <p:sldId id="311" r:id="rId9"/>
    <p:sldId id="313" r:id="rId10"/>
    <p:sldId id="314" r:id="rId11"/>
    <p:sldId id="320" r:id="rId12"/>
    <p:sldId id="304" r:id="rId13"/>
    <p:sldId id="322" r:id="rId14"/>
    <p:sldId id="315" r:id="rId15"/>
    <p:sldId id="316" r:id="rId16"/>
    <p:sldId id="318" r:id="rId17"/>
    <p:sldId id="276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3E801-BFD5-4E20-BC35-1C6620A38F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A7613-BA5A-4A35-B732-BB7DCDA084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623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467C7-E145-4911-A13F-22E58A607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61A1A8-DB68-45D2-8EB1-A2FF44EA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EBCAE-B2CB-483A-86AA-B1CCD5A9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12B2-0767-4B98-A998-50C08CCE041F}" type="datetime1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67803-1E63-4AAD-ABEF-346F15B7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D176F3-83C2-4A5D-90BB-BF948E9B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005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04B3D-E7B1-472F-9772-3F9E5C3B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C77A4D-A927-403C-ABB4-27AF2313A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1244E-3A17-4A14-BA0D-B9313FE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C9E-4FB0-439E-A756-5DC2AB787C67}" type="datetime1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52DE9-0906-47EC-8B46-2F715681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519B7F-D0AA-4FA2-91F2-4979E036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555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C96E23-6207-4706-A875-591940611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878CF9-4ED3-4F44-913E-A27460A5E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02CA2-C301-42AB-8AEF-14366CA2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A9BA-D47F-4858-ADF1-B02BDAD3D815}" type="datetime1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4A92E-BC18-4FE9-8645-7E982369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90595-8FFC-4FA8-9136-E0961D37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4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2D2E3-2B80-482F-87A9-9D1236EB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57913-20D7-4683-BEA4-971357B8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E703EC-AF0C-4447-89E2-5036536E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0CE7-FF40-4E88-A9BF-D1352A00FCCF}" type="datetime1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4561B-1C8E-4072-A926-A39490F3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030A6-0303-440A-986C-78A62CE8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992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0D5C8-5BE8-4596-A638-619DAE7F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DFF620-D4BE-4CCA-86D2-9A0D7E548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B4CCF-ECBE-4AF0-A138-773C12C2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E494-5E92-45DF-A0E2-1C65BEA9D7CC}" type="datetime1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7B0D1-FB5C-4828-9531-96398561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E1AD6-57F3-4C22-9036-000793C1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325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750A9-94E5-4C9B-A6DC-68182B37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48DC7-12C7-46A4-8744-487E6759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479776-E8D9-4BBC-B8BE-C2548D8C7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91987-4702-4FB7-8684-58F25A18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0E48-1C1E-4FEA-8E68-12C33A37034F}" type="datetime1">
              <a:rPr lang="ru-UA" smtClean="0"/>
              <a:t>25.11.2023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9D88E4-59C5-46D5-A4A3-B6C1CDCE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7A309C-E35F-49B4-BF48-921B634F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053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EC890-4552-4CE3-9EBF-1EE4D1D5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7F66D7-7923-4905-956D-E3D3256F3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3A83A7-377F-41CB-BD14-F4D921A84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E3179D-E9D1-4018-988C-35F22915D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8E0287-FA7D-4A26-9F09-DE4D2C82C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A748D8-D48D-477E-8473-29BB909D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03A-360E-4775-B8AE-1DF0B88DBF9B}" type="datetime1">
              <a:rPr lang="ru-UA" smtClean="0"/>
              <a:t>25.11.2023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FEB04C-4F05-4E26-B632-0126D3DD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0D79CB-D339-4771-94C3-922C5849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5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D4A6F-8661-4B9B-995F-7CC198F8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AE59F3-3EDD-4587-BB57-E2121707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D919-2992-485C-985A-A8601806BBFF}" type="datetime1">
              <a:rPr lang="ru-UA" smtClean="0"/>
              <a:t>25.11.2023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673D1C-C4D7-4790-A2C9-41685083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401348-A171-4453-B2BA-94453AEF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83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794896-1037-48E0-8801-3FB023C8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AB4-B16F-4077-ADB7-A3AA281C701E}" type="datetime1">
              <a:rPr lang="ru-UA" smtClean="0"/>
              <a:t>25.11.2023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5A7E49-4947-4890-8904-E1DB99F6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8D714D-C7FB-4015-9B91-2A91093B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486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45EAB-045E-4697-A5B9-4777F6D5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40E76-70C1-4FB3-B663-56453E046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F8A3A3-B6A3-4DDA-9943-DB6F33D1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6CF2-7127-4989-B2AB-42281067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192-8002-433D-8B2C-938B33CB2BE8}" type="datetime1">
              <a:rPr lang="ru-UA" smtClean="0"/>
              <a:t>25.11.2023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C05D4B-9F31-4C49-A5C1-5100EDE0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C866CC-A96E-4106-A6D9-711A8AE5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097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73ADE-2405-4FB4-8D35-728F1016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EAB805-AAC0-4D76-B51D-DA59DFAC3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16F0FC-8E53-4370-BECA-4E8D0A74D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4DDEC7-EA29-4CFC-8CDB-4FA8521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CFED-AC1D-4A5B-896C-976CA245C2BD}" type="datetime1">
              <a:rPr lang="ru-UA" smtClean="0"/>
              <a:t>25.11.2023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D30F4B-5A2E-4124-B52E-CF7C0C79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02E03-FE8F-4463-8848-C0C9CAC9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155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02F34-607A-4549-9572-6411BEDF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37CE94-1B3F-49A3-981B-055016CCF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59DC9-C0FA-402E-8882-60601828D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32BB-0641-4C97-BB55-22679BBBE714}" type="datetime1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F46BC-DFFD-443E-8FE8-170F5047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2D31D-8AA8-4AAB-AE6B-D7FA100E0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F8A3-D321-42E9-9D4D-50F057F062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89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нігова королева — купити на ВсіКниги">
            <a:extLst>
              <a:ext uri="{FF2B5EF4-FFF2-40B4-BE49-F238E27FC236}">
                <a16:creationId xmlns:a16="http://schemas.microsoft.com/office/drawing/2014/main" id="{0C30DA69-F2D9-4D44-BE5F-ED86A804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0A0C912-9DDC-41E9-A384-118C58DD378C}"/>
              </a:ext>
            </a:extLst>
          </p:cNvPr>
          <p:cNvSpPr/>
          <p:nvPr/>
        </p:nvSpPr>
        <p:spPr>
          <a:xfrm>
            <a:off x="393289" y="196645"/>
            <a:ext cx="11513575" cy="29791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Г.К.Андерсен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"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Снігова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королева".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Перешкоди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на шляху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Герди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до Кая,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помічники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Утвердження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дружби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вірності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ru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AutoShape 2" descr="Мультфільм &quot;Снігова королева&quot; (&quot;The Snow Queen&quot;) - дивитися онлайн  безкоштовно і легально на MEGOGO.NET">
            <a:extLst>
              <a:ext uri="{FF2B5EF4-FFF2-40B4-BE49-F238E27FC236}">
                <a16:creationId xmlns:a16="http://schemas.microsoft.com/office/drawing/2014/main" id="{D19D5266-E9F0-4995-9376-AC6A3FBE5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362F8E-430A-419C-BA9D-912DE562F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4441">
            <a:off x="111167" y="3203614"/>
            <a:ext cx="2711400" cy="350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158754F1-0CA7-47EB-BC74-44C5CA84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254-CA9A-4896-9D35-0AC632F1C5B3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666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05AAC-E744-4004-A26E-7BA90607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9218" name="Picture 2" descr="Снігова королева (1957) - Кінобаза">
            <a:extLst>
              <a:ext uri="{FF2B5EF4-FFF2-40B4-BE49-F238E27FC236}">
                <a16:creationId xmlns:a16="http://schemas.microsoft.com/office/drawing/2014/main" id="{30F17984-5FBC-4CC9-B76C-0C94640E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A05D70E-3FFB-47CB-81B5-A7802D12FDC6}"/>
              </a:ext>
            </a:extLst>
          </p:cNvPr>
          <p:cNvSpPr/>
          <p:nvPr/>
        </p:nvSpPr>
        <p:spPr>
          <a:xfrm>
            <a:off x="1887794" y="78658"/>
            <a:ext cx="9743768" cy="12387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Порівняльна характеристика Герди і Снігової королеви</a:t>
            </a:r>
            <a:endParaRPr lang="ru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10E4CF-7E52-4FE8-98DC-18D77D91B872}"/>
              </a:ext>
            </a:extLst>
          </p:cNvPr>
          <p:cNvSpPr/>
          <p:nvPr/>
        </p:nvSpPr>
        <p:spPr>
          <a:xfrm>
            <a:off x="2153265" y="2191365"/>
            <a:ext cx="8964488" cy="341939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655955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504D"/>
                </a:solidFill>
                <a:latin typeface="Calibri"/>
                <a:ea typeface="Calibri"/>
                <a:cs typeface="Times New Roman"/>
              </a:rPr>
              <a:t>                             </a:t>
            </a:r>
            <a:r>
              <a:rPr lang="uk-UA" sz="2000" b="1" dirty="0">
                <a:solidFill>
                  <a:srgbClr val="C0504D"/>
                </a:solidFill>
                <a:latin typeface="Calibri"/>
                <a:ea typeface="Calibri"/>
                <a:cs typeface="Times New Roman"/>
              </a:rPr>
              <a:t>ГЕРДА    </a:t>
            </a:r>
            <a:r>
              <a:rPr lang="uk-UA" sz="2000" dirty="0">
                <a:solidFill>
                  <a:srgbClr val="C0504D"/>
                </a:solidFill>
                <a:latin typeface="Calibri"/>
                <a:ea typeface="Calibri"/>
                <a:cs typeface="Times New Roman"/>
              </a:rPr>
              <a:t>                                 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СНІГОВА КОРОЛЕВА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655955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libri"/>
                <a:ea typeface="Calibri"/>
                <a:cs typeface="Times New Roman"/>
              </a:rPr>
              <a:t>                         </a:t>
            </a:r>
            <a:r>
              <a:rPr lang="uk-UA" sz="2400" dirty="0">
                <a:latin typeface="Calibri"/>
                <a:ea typeface="Calibri"/>
                <a:cs typeface="Times New Roman"/>
              </a:rPr>
              <a:t>Добра                                               жорстока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65595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alibri"/>
                <a:ea typeface="Calibri"/>
                <a:cs typeface="Times New Roman"/>
              </a:rPr>
              <a:t>                 Смілива                   красиві                    бездушна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65595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alibri"/>
                <a:ea typeface="Calibri"/>
                <a:cs typeface="Times New Roman"/>
              </a:rPr>
              <a:t>              Віддана                 сильні духом                   підступна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65595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alibri"/>
                <a:ea typeface="Calibri"/>
                <a:cs typeface="Times New Roman"/>
              </a:rPr>
              <a:t>           Вірний друг          цілеспрямовані                  владна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65595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alibri"/>
                <a:ea typeface="Calibri"/>
                <a:cs typeface="Times New Roman"/>
              </a:rPr>
              <a:t>             Щира,  чесна         наполегливі                   байдужа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65595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alibri"/>
                <a:ea typeface="Calibri"/>
                <a:cs typeface="Times New Roman"/>
              </a:rPr>
              <a:t>               Гаряче серце           </a:t>
            </a:r>
            <a:r>
              <a:rPr lang="uk-UA" sz="2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розумні</a:t>
            </a:r>
            <a:r>
              <a:rPr lang="uk-UA" sz="2400" dirty="0">
                <a:latin typeface="Calibri"/>
                <a:ea typeface="Calibri"/>
                <a:cs typeface="Times New Roman"/>
              </a:rPr>
              <a:t>                холодне серце</a:t>
            </a:r>
          </a:p>
          <a:p>
            <a:pPr marL="65595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                   Вдячна                                        зла, егоїстична</a:t>
            </a:r>
            <a:endParaRPr lang="ru-RU" sz="24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E4A7D5-DEA1-4DE9-B128-832E1EFC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DE6-0F9D-467D-A470-7CDD20C64B75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609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6085" y="2307709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u="sng" dirty="0">
                <a:solidFill>
                  <a:srgbClr val="FF0000"/>
                </a:solidFill>
              </a:rPr>
              <a:t>Антитеза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– протиставлення протилежних </a:t>
            </a:r>
          </a:p>
          <a:p>
            <a:r>
              <a:rPr lang="ru-RU" sz="3200" dirty="0"/>
              <a:t>                 понять, образів, почуттів.</a:t>
            </a:r>
          </a:p>
          <a:p>
            <a:endParaRPr lang="ru-RU"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27EB073-4D1F-49FA-9B3D-D9C51B2D19F9}"/>
              </a:ext>
            </a:extLst>
          </p:cNvPr>
          <p:cNvSpPr/>
          <p:nvPr/>
        </p:nvSpPr>
        <p:spPr>
          <a:xfrm>
            <a:off x="231381" y="213183"/>
            <a:ext cx="11400638" cy="14247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Словникова робота</a:t>
            </a:r>
            <a:endParaRPr lang="ru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268" name="Picture 4" descr="The Snow Queen |">
            <a:extLst>
              <a:ext uri="{FF2B5EF4-FFF2-40B4-BE49-F238E27FC236}">
                <a16:creationId xmlns:a16="http://schemas.microsoft.com/office/drawing/2014/main" id="{43BFF7BD-0E06-4C58-904C-2FA5A050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1" y="3429000"/>
            <a:ext cx="4599659" cy="321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нігова королева, подорож в нордичну ніч - артполітінфо">
            <a:extLst>
              <a:ext uri="{FF2B5EF4-FFF2-40B4-BE49-F238E27FC236}">
                <a16:creationId xmlns:a16="http://schemas.microsoft.com/office/drawing/2014/main" id="{4F786DA5-AB0D-4781-A0A8-61724B9C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70" y="3429000"/>
            <a:ext cx="4271057" cy="316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EDA84F-9479-4735-9B2B-69548AE09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38"/>
            <a:ext cx="12192000" cy="6841924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8563C11D-100A-4B2E-BAD8-EEE5925E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980-3B01-438D-982C-A72B2D80AF5F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34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6085" y="2307709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u="sng" dirty="0">
                <a:solidFill>
                  <a:srgbClr val="FF0000"/>
                </a:solidFill>
              </a:rPr>
              <a:t>Антитеза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– протиставлення протилежних </a:t>
            </a:r>
          </a:p>
          <a:p>
            <a:r>
              <a:rPr lang="ru-RU" sz="3200" dirty="0"/>
              <a:t>                 понять, образів, почуттів.</a:t>
            </a:r>
          </a:p>
          <a:p>
            <a:endParaRPr lang="ru-RU"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27EB073-4D1F-49FA-9B3D-D9C51B2D19F9}"/>
              </a:ext>
            </a:extLst>
          </p:cNvPr>
          <p:cNvSpPr/>
          <p:nvPr/>
        </p:nvSpPr>
        <p:spPr>
          <a:xfrm>
            <a:off x="231381" y="213183"/>
            <a:ext cx="11400638" cy="14247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Словникова робота</a:t>
            </a:r>
            <a:endParaRPr lang="ru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268" name="Picture 4" descr="The Snow Queen |">
            <a:extLst>
              <a:ext uri="{FF2B5EF4-FFF2-40B4-BE49-F238E27FC236}">
                <a16:creationId xmlns:a16="http://schemas.microsoft.com/office/drawing/2014/main" id="{43BFF7BD-0E06-4C58-904C-2FA5A050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1" y="3429000"/>
            <a:ext cx="4599659" cy="321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нігова королева, подорож в нордичну ніч - артполітінфо">
            <a:extLst>
              <a:ext uri="{FF2B5EF4-FFF2-40B4-BE49-F238E27FC236}">
                <a16:creationId xmlns:a16="http://schemas.microsoft.com/office/drawing/2014/main" id="{4F786DA5-AB0D-4781-A0A8-61724B9C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70" y="3429000"/>
            <a:ext cx="4271057" cy="316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71217C9F-7806-4856-A961-B23B18A1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E760-5AFB-493A-920F-054C6D3598DB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646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6085" y="2307709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u="sng" dirty="0">
                <a:solidFill>
                  <a:srgbClr val="FF0000"/>
                </a:solidFill>
              </a:rPr>
              <a:t>Антитеза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– протиставлення протилежних </a:t>
            </a:r>
          </a:p>
          <a:p>
            <a:r>
              <a:rPr lang="ru-RU" sz="3200" dirty="0"/>
              <a:t>                 понять, образів, почуттів.</a:t>
            </a:r>
          </a:p>
          <a:p>
            <a:endParaRPr lang="ru-RU"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27EB073-4D1F-49FA-9B3D-D9C51B2D19F9}"/>
              </a:ext>
            </a:extLst>
          </p:cNvPr>
          <p:cNvSpPr/>
          <p:nvPr/>
        </p:nvSpPr>
        <p:spPr>
          <a:xfrm>
            <a:off x="231381" y="213183"/>
            <a:ext cx="11400638" cy="14247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Словникова робота</a:t>
            </a:r>
            <a:endParaRPr lang="ru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268" name="Picture 4" descr="The Snow Queen |">
            <a:extLst>
              <a:ext uri="{FF2B5EF4-FFF2-40B4-BE49-F238E27FC236}">
                <a16:creationId xmlns:a16="http://schemas.microsoft.com/office/drawing/2014/main" id="{43BFF7BD-0E06-4C58-904C-2FA5A050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1" y="3429000"/>
            <a:ext cx="4599659" cy="321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нігова королева, подорож в нордичну ніч - артполітінфо">
            <a:extLst>
              <a:ext uri="{FF2B5EF4-FFF2-40B4-BE49-F238E27FC236}">
                <a16:creationId xmlns:a16="http://schemas.microsoft.com/office/drawing/2014/main" id="{4F786DA5-AB0D-4781-A0A8-61724B9C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70" y="3429000"/>
            <a:ext cx="4271057" cy="316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1A460-385D-4E6E-9637-E73E8AC50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6"/>
            <a:ext cx="12192000" cy="685476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EB38D52-6122-4B87-A1E7-0FFB673F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225C-2B6B-4282-A94D-46722813A7AA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13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удія Disney зніме фільм за мотивами казки &quot;Снігова королева&quot; / Бульвар  Шоубіз">
            <a:extLst>
              <a:ext uri="{FF2B5EF4-FFF2-40B4-BE49-F238E27FC236}">
                <a16:creationId xmlns:a16="http://schemas.microsoft.com/office/drawing/2014/main" id="{E9697EA1-5EC8-431C-AC3E-79D0E79A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716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рубіжна література: Г. К. Андерсен «Снігова королева»">
            <a:extLst>
              <a:ext uri="{FF2B5EF4-FFF2-40B4-BE49-F238E27FC236}">
                <a16:creationId xmlns:a16="http://schemas.microsoft.com/office/drawing/2014/main" id="{2D06CF9A-E058-41FD-8158-2F671816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зрыв: 8 точек 1">
            <a:extLst>
              <a:ext uri="{FF2B5EF4-FFF2-40B4-BE49-F238E27FC236}">
                <a16:creationId xmlns:a16="http://schemas.microsoft.com/office/drawing/2014/main" id="{67BE861C-5C63-45BD-B1A3-A23D8A7B7089}"/>
              </a:ext>
            </a:extLst>
          </p:cNvPr>
          <p:cNvSpPr/>
          <p:nvPr/>
        </p:nvSpPr>
        <p:spPr>
          <a:xfrm>
            <a:off x="530942" y="1609871"/>
            <a:ext cx="8032955" cy="521885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Чи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варто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було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Герді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вирушати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пошуки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Кая?</a:t>
            </a:r>
            <a:endParaRPr lang="ru-UA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26C78-0575-43AF-91FD-FB9A40D0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4EE2-25ED-42CA-AB8A-6342EFDE5596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01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удія Disney зніме фільм за мотивами казки &quot;Снігова королева&quot; / Бульвар  Шоубіз">
            <a:extLst>
              <a:ext uri="{FF2B5EF4-FFF2-40B4-BE49-F238E27FC236}">
                <a16:creationId xmlns:a16="http://schemas.microsoft.com/office/drawing/2014/main" id="{E9697EA1-5EC8-431C-AC3E-79D0E79A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716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рубіжна література: Г. К. Андерсен «Снігова королева»">
            <a:extLst>
              <a:ext uri="{FF2B5EF4-FFF2-40B4-BE49-F238E27FC236}">
                <a16:creationId xmlns:a16="http://schemas.microsoft.com/office/drawing/2014/main" id="{2D06CF9A-E058-41FD-8158-2F671816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3534AE-5326-4D8E-A353-B66B2B4F4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9" y="2433490"/>
            <a:ext cx="7267901" cy="3096057"/>
          </a:xfrm>
          <a:prstGeom prst="rect">
            <a:avLst/>
          </a:prstGeom>
        </p:spPr>
      </p:pic>
      <p:sp>
        <p:nvSpPr>
          <p:cNvPr id="6" name="Взрыв: 8 точек 5">
            <a:extLst>
              <a:ext uri="{FF2B5EF4-FFF2-40B4-BE49-F238E27FC236}">
                <a16:creationId xmlns:a16="http://schemas.microsoft.com/office/drawing/2014/main" id="{E54C50EF-6170-4B5E-B6B4-58A33A3A414F}"/>
              </a:ext>
            </a:extLst>
          </p:cNvPr>
          <p:cNvSpPr/>
          <p:nvPr/>
        </p:nvSpPr>
        <p:spPr>
          <a:xfrm>
            <a:off x="353961" y="39555"/>
            <a:ext cx="8455742" cy="2170313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Чи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варто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було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Герді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вирушати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пошуки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Кая?</a:t>
            </a:r>
            <a:endParaRPr lang="ru-UA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4952B7B-1AA2-4AE9-A575-938A3667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0E7-9FD3-4E24-BF23-A270E2997F2A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394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нігова королева — купити на ВсіКниги">
            <a:extLst>
              <a:ext uri="{FF2B5EF4-FFF2-40B4-BE49-F238E27FC236}">
                <a16:creationId xmlns:a16="http://schemas.microsoft.com/office/drawing/2014/main" id="{0C30DA69-F2D9-4D44-BE5F-ED86A804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54"/>
            <a:ext cx="12192001" cy="68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0A0C912-9DDC-41E9-A384-118C58DD378C}"/>
              </a:ext>
            </a:extLst>
          </p:cNvPr>
          <p:cNvSpPr/>
          <p:nvPr/>
        </p:nvSpPr>
        <p:spPr>
          <a:xfrm>
            <a:off x="894736" y="196645"/>
            <a:ext cx="9743768" cy="13175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Домашнє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завдання</a:t>
            </a:r>
            <a:endParaRPr lang="ru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Взрыв: 8 точек 4">
            <a:extLst>
              <a:ext uri="{FF2B5EF4-FFF2-40B4-BE49-F238E27FC236}">
                <a16:creationId xmlns:a16="http://schemas.microsoft.com/office/drawing/2014/main" id="{051AAA8C-0B4F-43E7-9CFB-D4B6C29EF702}"/>
              </a:ext>
            </a:extLst>
          </p:cNvPr>
          <p:cNvSpPr/>
          <p:nvPr/>
        </p:nvSpPr>
        <p:spPr>
          <a:xfrm>
            <a:off x="117988" y="1641986"/>
            <a:ext cx="8032955" cy="3839724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Написати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лист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Герді</a:t>
            </a:r>
            <a:endParaRPr lang="ru-UA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0C64706-4D10-44C4-B608-B8127635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5E4C-D951-4EE6-B584-0298CD7C35ED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115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ickimage.ru/wp-content/uploads/images/detskie/mug/smai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91" y="1659181"/>
            <a:ext cx="6667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02323" y="4759567"/>
            <a:ext cx="3121269" cy="18522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</a:t>
            </a:r>
            <a:r>
              <a:rPr lang="uk-UA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проймов</a:t>
            </a:r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відмінно.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було неважко.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задоволений своєю роботою.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зрозумів тему уроку.</a:t>
            </a:r>
          </a:p>
          <a:p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5703" y="4759567"/>
            <a:ext cx="3121269" cy="18493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пройшов добре.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було нелегко.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не зовсім задоволений своєю роботою.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повинен повторити.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94429" y="4759567"/>
            <a:ext cx="3121269" cy="18522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пройшов погано.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було дуже важко.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не задоволений своєю роботою.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потрібна допомога.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4ED82E-2C39-4F63-AC97-43FC900A5B51}"/>
              </a:ext>
            </a:extLst>
          </p:cNvPr>
          <p:cNvSpPr/>
          <p:nvPr/>
        </p:nvSpPr>
        <p:spPr>
          <a:xfrm>
            <a:off x="894736" y="196645"/>
            <a:ext cx="9743768" cy="13175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Самооцінювання</a:t>
            </a:r>
            <a:endParaRPr lang="ru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28922A-CB39-4539-9696-AB09E889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C7A-211F-4644-97C5-B7B3DCAB7560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886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нігова королева — купити на ВсіКниги">
            <a:extLst>
              <a:ext uri="{FF2B5EF4-FFF2-40B4-BE49-F238E27FC236}">
                <a16:creationId xmlns:a16="http://schemas.microsoft.com/office/drawing/2014/main" id="{0C30DA69-F2D9-4D44-BE5F-ED86A804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0010AA8C-F51D-48A1-BEFB-646D083DB2DC}"/>
              </a:ext>
            </a:extLst>
          </p:cNvPr>
          <p:cNvSpPr/>
          <p:nvPr/>
        </p:nvSpPr>
        <p:spPr>
          <a:xfrm>
            <a:off x="-1" y="176981"/>
            <a:ext cx="7256205" cy="6322142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Мета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казкаря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виховувати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людяність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цю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дивну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здатність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перейматися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чужим горем,</a:t>
            </a:r>
            <a:endParaRPr lang="ru-UA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радіти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радощам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іншого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переживати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чиюсь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долю, як свою.</a:t>
            </a:r>
            <a:endParaRPr lang="ru-UA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endParaRPr lang="ru-UA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                                      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К.Чуковський</a:t>
            </a:r>
            <a:endParaRPr lang="ru-UA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775659-DC23-4120-800A-D99AB998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0D4-50FE-41D1-97CB-C74C04D6E4D8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118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нігова королева — купити на ВсіКниги">
            <a:extLst>
              <a:ext uri="{FF2B5EF4-FFF2-40B4-BE49-F238E27FC236}">
                <a16:creationId xmlns:a16="http://schemas.microsoft.com/office/drawing/2014/main" id="{0C30DA69-F2D9-4D44-BE5F-ED86A804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0010AA8C-F51D-48A1-BEFB-646D083DB2DC}"/>
              </a:ext>
            </a:extLst>
          </p:cNvPr>
          <p:cNvSpPr/>
          <p:nvPr/>
        </p:nvSpPr>
        <p:spPr>
          <a:xfrm>
            <a:off x="-1" y="176981"/>
            <a:ext cx="7256205" cy="6322142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Людину, в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якої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багато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друзів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неможливо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зламати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UA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                            </a:t>
            </a:r>
          </a:p>
          <a:p>
            <a:pPr algn="r" fontAlgn="base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Індійське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прислів’я</a:t>
            </a:r>
            <a:endParaRPr lang="ru-UA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A25E1-3E18-4B2A-BC5B-7E20C7B4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58D-EC99-4865-A282-913FB2DB8134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131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удія Disney зніме фільм за мотивами казки &quot;Снігова королева&quot; / Бульвар  Шоубіз">
            <a:extLst>
              <a:ext uri="{FF2B5EF4-FFF2-40B4-BE49-F238E27FC236}">
                <a16:creationId xmlns:a16="http://schemas.microsoft.com/office/drawing/2014/main" id="{E9697EA1-5EC8-431C-AC3E-79D0E79A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716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рубіжна література: Г. К. Андерсен «Снігова королева»">
            <a:extLst>
              <a:ext uri="{FF2B5EF4-FFF2-40B4-BE49-F238E27FC236}">
                <a16:creationId xmlns:a16="http://schemas.microsoft.com/office/drawing/2014/main" id="{2D06CF9A-E058-41FD-8158-2F671816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зрыв: 8 точек 1">
            <a:extLst>
              <a:ext uri="{FF2B5EF4-FFF2-40B4-BE49-F238E27FC236}">
                <a16:creationId xmlns:a16="http://schemas.microsoft.com/office/drawing/2014/main" id="{67BE861C-5C63-45BD-B1A3-A23D8A7B7089}"/>
              </a:ext>
            </a:extLst>
          </p:cNvPr>
          <p:cNvSpPr/>
          <p:nvPr/>
        </p:nvSpPr>
        <p:spPr>
          <a:xfrm>
            <a:off x="530942" y="1609871"/>
            <a:ext cx="8032955" cy="521885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Чи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варто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було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Герді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вирушати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пошуки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Кая?</a:t>
            </a:r>
            <a:endParaRPr lang="ru-UA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533573-69E2-46BC-BFFA-4A571654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CBE9-12CE-41B3-94B0-BDBD4DE84038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87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BC403FF-5500-4482-A062-5A7511DFD28C}"/>
              </a:ext>
            </a:extLst>
          </p:cNvPr>
          <p:cNvSpPr/>
          <p:nvPr/>
        </p:nvSpPr>
        <p:spPr>
          <a:xfrm>
            <a:off x="894736" y="196645"/>
            <a:ext cx="9743768" cy="12387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Порушена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послідовність</a:t>
            </a:r>
            <a:endParaRPr lang="ru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D92F6F-CADF-42A1-887D-7F6DF732CAED}"/>
              </a:ext>
            </a:extLst>
          </p:cNvPr>
          <p:cNvSpPr/>
          <p:nvPr/>
        </p:nvSpPr>
        <p:spPr>
          <a:xfrm>
            <a:off x="1080976" y="219005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Замок Снігової королеви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Хлопчик та дівчинка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Лапландка і фінка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Квітник жінки, яка знала чари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Розбите дзеркало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 і принцеса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Маленька розбійниця</a:t>
            </a:r>
          </a:p>
        </p:txBody>
      </p:sp>
      <p:pic>
        <p:nvPicPr>
          <p:cNvPr id="6148" name="Picture 4" descr="Снежная королева мультфильм 1957 смотреть мультики онлайн бесплатно |  Русская сказка | Снежная королева, Мультфильмы, Сказки">
            <a:extLst>
              <a:ext uri="{FF2B5EF4-FFF2-40B4-BE49-F238E27FC236}">
                <a16:creationId xmlns:a16="http://schemas.microsoft.com/office/drawing/2014/main" id="{A87B31F9-485C-44BF-9B92-A649942A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21" y="1583254"/>
            <a:ext cx="2457451" cy="1938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utor.info :: Снежная королева (1957) DVDRip | Реставрация">
            <a:extLst>
              <a:ext uri="{FF2B5EF4-FFF2-40B4-BE49-F238E27FC236}">
                <a16:creationId xmlns:a16="http://schemas.microsoft.com/office/drawing/2014/main" id="{92D2A498-2CFA-4D11-898D-ADFE4CCB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25" y="3440629"/>
            <a:ext cx="245745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Фото: Снежная королева / Скриншот фильма «Снежная королева» (1957) #2559393">
            <a:extLst>
              <a:ext uri="{FF2B5EF4-FFF2-40B4-BE49-F238E27FC236}">
                <a16:creationId xmlns:a16="http://schemas.microsoft.com/office/drawing/2014/main" id="{C0DB5C86-586C-4B1D-9726-BE4E19D2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234" y="1583254"/>
            <a:ext cx="245745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Снежная королева (мультфильм, 1957)">
            <a:extLst>
              <a:ext uri="{FF2B5EF4-FFF2-40B4-BE49-F238E27FC236}">
                <a16:creationId xmlns:a16="http://schemas.microsoft.com/office/drawing/2014/main" id="{59952605-A0AD-406B-89F6-9388946A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72" y="3347345"/>
            <a:ext cx="2457451" cy="1859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Сказки. Продолжение.">
            <a:extLst>
              <a:ext uri="{FF2B5EF4-FFF2-40B4-BE49-F238E27FC236}">
                <a16:creationId xmlns:a16="http://schemas.microsoft.com/office/drawing/2014/main" id="{49377AA1-C994-4A01-9AD3-434C1A01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84" y="5204720"/>
            <a:ext cx="2676304" cy="167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Снігова королева (1957) - Кінобаза">
            <a:extLst>
              <a:ext uri="{FF2B5EF4-FFF2-40B4-BE49-F238E27FC236}">
                <a16:creationId xmlns:a16="http://schemas.microsoft.com/office/drawing/2014/main" id="{06CF798E-9AE9-457A-AD70-B5FC5D904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354" y="5204720"/>
            <a:ext cx="2676304" cy="1621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71B6FF7-2B1E-45AF-BBEE-40539132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DAFC-0E6B-4990-82D7-CD6A18C08648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524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BC403FF-5500-4482-A062-5A7511DFD28C}"/>
              </a:ext>
            </a:extLst>
          </p:cNvPr>
          <p:cNvSpPr/>
          <p:nvPr/>
        </p:nvSpPr>
        <p:spPr>
          <a:xfrm>
            <a:off x="894736" y="196645"/>
            <a:ext cx="9743768" cy="12387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Порушена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послідовність</a:t>
            </a:r>
            <a:endParaRPr lang="ru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D92F6F-CADF-42A1-887D-7F6DF732CAED}"/>
              </a:ext>
            </a:extLst>
          </p:cNvPr>
          <p:cNvSpPr/>
          <p:nvPr/>
        </p:nvSpPr>
        <p:spPr>
          <a:xfrm>
            <a:off x="1080976" y="219005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Розбите дзеркало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Хлопчик та дівчинка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Квітник жінки, яка знала чари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 і принцеса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Маленька розбійниця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Лапландка і фінка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Замок Снігової королеви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6ADC3-F2F3-4111-99E8-2707E963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E8AB-B612-4A10-A0BA-A3A6D2C133FC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565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BC403FF-5500-4482-A062-5A7511DFD28C}"/>
              </a:ext>
            </a:extLst>
          </p:cNvPr>
          <p:cNvSpPr/>
          <p:nvPr/>
        </p:nvSpPr>
        <p:spPr>
          <a:xfrm>
            <a:off x="894736" y="196645"/>
            <a:ext cx="9743768" cy="12387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Літературний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диктант</a:t>
            </a:r>
            <a:endParaRPr lang="ru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D92F6F-CADF-42A1-887D-7F6DF732CAED}"/>
              </a:ext>
            </a:extLst>
          </p:cNvPr>
          <p:cNvSpPr/>
          <p:nvPr/>
        </p:nvSpPr>
        <p:spPr>
          <a:xfrm>
            <a:off x="148856" y="1435395"/>
            <a:ext cx="118872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UA" dirty="0"/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будиночку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бабусі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Кая і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Герди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росли.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Річ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яка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перетворила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гаряче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серце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Кая 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крижане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Перша дорога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річ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яку Герда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віддала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щоб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урятувати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Кая 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Свавільна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й дика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дівчинка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                                      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Мудра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жінка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фінка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сказала,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сила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Герди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Воїни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Снігової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королеви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слуги.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Річ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яку лапландка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використала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як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папір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для листа.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Герой,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який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дуже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любив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свій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рідний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край і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мріяв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про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нього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неволі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маленькій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розбійниці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Слово, яке не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міг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скласти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Кай.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 кого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перетворилися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сніжинки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летіли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разом з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Каєм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Сніговою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Королевою.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подарували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принц з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принцесою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Герді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коли  та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пішла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далі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шукати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Кая 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indent="-342900" fontAlgn="base">
              <a:buFont typeface="+mj-lt"/>
              <a:buAutoNum type="arabicPeriod"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Завдяки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чому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 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вдалося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Герді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розтопити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крижану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скалку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серці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Кая.</a:t>
            </a:r>
            <a:endParaRPr lang="ru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uk-UA" sz="3600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9C05B-B1DF-492B-974C-1F683BDC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7F9F-B913-4973-96BC-B6903224BC82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466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424936" cy="1143000"/>
          </a:xfrm>
        </p:spPr>
        <p:txBody>
          <a:bodyPr>
            <a:normAutofit fontScale="90000"/>
          </a:bodyPr>
          <a:lstStyle/>
          <a:p>
            <a:pPr marL="45720" algn="ctr">
              <a:spcBef>
                <a:spcPct val="20000"/>
              </a:spcBef>
              <a:spcAft>
                <a:spcPts val="300"/>
              </a:spcAft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Запиши героїв у тому порядку, </a:t>
            </a:r>
            <a:br>
              <a:rPr lang="uk-UA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у якому зустрічала їх Герда на своєму шляху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128">
            <a:off x="591447" y="1501732"/>
            <a:ext cx="3168278" cy="2378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3" y="1575956"/>
            <a:ext cx="3024187" cy="2262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815">
            <a:off x="8595775" y="1408104"/>
            <a:ext cx="3071019" cy="2168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" y="4371666"/>
            <a:ext cx="3486744" cy="2391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36" y="3881958"/>
            <a:ext cx="2172469" cy="3092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47" y="4107666"/>
            <a:ext cx="3263473" cy="248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B1C6640B-4422-4814-A58F-8551FCF5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0DFE-4D58-46F6-9198-D09EC1417E87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889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05AAC-E744-4004-A26E-7BA90607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9218" name="Picture 2" descr="Снігова королева (1957) - Кінобаза">
            <a:extLst>
              <a:ext uri="{FF2B5EF4-FFF2-40B4-BE49-F238E27FC236}">
                <a16:creationId xmlns:a16="http://schemas.microsoft.com/office/drawing/2014/main" id="{30F17984-5FBC-4CC9-B76C-0C94640E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A05D70E-3FFB-47CB-81B5-A7802D12FDC6}"/>
              </a:ext>
            </a:extLst>
          </p:cNvPr>
          <p:cNvSpPr/>
          <p:nvPr/>
        </p:nvSpPr>
        <p:spPr>
          <a:xfrm>
            <a:off x="4421372" y="99311"/>
            <a:ext cx="7653670" cy="14247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Порівняльна характеристика Герди і Снігової Королеви</a:t>
            </a:r>
            <a:endParaRPr lang="ru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65E2C2-9D8B-4344-B0E5-F0442583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41E9-ECE7-4365-ADA3-BA207B449163}" type="datetime1">
              <a:rPr lang="ru-UA" smtClean="0"/>
              <a:t>25.11.2023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394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568</Words>
  <Application>Microsoft Office PowerPoint</Application>
  <PresentationFormat>Широкоэкранный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Запиши героїв у тому порядку,  у якому зустрічала їх Герда на своєму шляху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Іринка</dc:creator>
  <cp:lastModifiedBy>Іринка</cp:lastModifiedBy>
  <cp:revision>28</cp:revision>
  <dcterms:created xsi:type="dcterms:W3CDTF">2022-10-12T05:05:33Z</dcterms:created>
  <dcterms:modified xsi:type="dcterms:W3CDTF">2023-11-25T21:42:35Z</dcterms:modified>
</cp:coreProperties>
</file>