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9" r:id="rId4"/>
    <p:sldId id="274" r:id="rId5"/>
    <p:sldId id="262" r:id="rId6"/>
    <p:sldId id="260" r:id="rId7"/>
    <p:sldId id="265" r:id="rId8"/>
    <p:sldId id="269" r:id="rId9"/>
    <p:sldId id="263" r:id="rId10"/>
    <p:sldId id="261" r:id="rId11"/>
    <p:sldId id="270" r:id="rId12"/>
    <p:sldId id="268" r:id="rId13"/>
    <p:sldId id="272" r:id="rId14"/>
    <p:sldId id="267" r:id="rId15"/>
    <p:sldId id="266" r:id="rId16"/>
    <p:sldId id="273" r:id="rId17"/>
    <p:sldId id="276" r:id="rId18"/>
    <p:sldId id="271" r:id="rId19"/>
    <p:sldId id="275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5D3AD-454C-4DD7-BC90-D90A70C7773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3C987B-EB86-45F9-8D33-5C485C23CE0F}">
      <dgm:prSet phldrT="[Текст]" custT="1"/>
      <dgm:spPr/>
      <dgm:t>
        <a:bodyPr/>
        <a:lstStyle/>
        <a:p>
          <a:r>
            <a:rPr lang="ru-RU" sz="32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Гайавата</a:t>
          </a:r>
          <a:endParaRPr lang="ru-RU" sz="32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67E66E18-57BD-4B7F-8457-C9E3831F9BA9}" type="parTrans" cxnId="{7670A28D-307E-4730-BC85-3472480F2F89}">
      <dgm:prSet/>
      <dgm:spPr/>
      <dgm:t>
        <a:bodyPr/>
        <a:lstStyle/>
        <a:p>
          <a:endParaRPr lang="ru-RU"/>
        </a:p>
      </dgm:t>
    </dgm:pt>
    <dgm:pt modelId="{F3FF3CB0-399A-4E37-A925-AD82C0E279A1}" type="sibTrans" cxnId="{7670A28D-307E-4730-BC85-3472480F2F89}">
      <dgm:prSet/>
      <dgm:spPr/>
      <dgm:t>
        <a:bodyPr/>
        <a:lstStyle/>
        <a:p>
          <a:endParaRPr lang="ru-RU"/>
        </a:p>
      </dgm:t>
    </dgm:pt>
    <dgm:pt modelId="{089D628D-F60E-4AB4-889D-4C2FAE35B89D}">
      <dgm:prSet phldrT="[Текст]"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Мудрий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ru-RU" sz="2000" kern="1200" dirty="0"/>
            <a:t> </a:t>
          </a:r>
        </a:p>
      </dgm:t>
    </dgm:pt>
    <dgm:pt modelId="{20862D6F-4A32-4E28-9E0B-A99340721D33}" type="parTrans" cxnId="{F4AA66C9-ED27-4A15-B172-2D634E16CB54}">
      <dgm:prSet/>
      <dgm:spPr/>
      <dgm:t>
        <a:bodyPr/>
        <a:lstStyle/>
        <a:p>
          <a:endParaRPr lang="ru-RU"/>
        </a:p>
      </dgm:t>
    </dgm:pt>
    <dgm:pt modelId="{C6C1D726-71CF-472A-89E9-FEDB8DC1B6C6}" type="sibTrans" cxnId="{F4AA66C9-ED27-4A15-B172-2D634E16CB54}">
      <dgm:prSet/>
      <dgm:spPr/>
      <dgm:t>
        <a:bodyPr/>
        <a:lstStyle/>
        <a:p>
          <a:endParaRPr lang="ru-RU"/>
        </a:p>
      </dgm:t>
    </dgm:pt>
    <dgm:pt modelId="{BA201C81-9BFA-4049-AA20-9FB24627C73D}">
      <dgm:prSet phldrT="[Текст]"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Сильний</a:t>
          </a:r>
          <a:r>
            <a:rPr lang="ru-RU" sz="2000" kern="1200" dirty="0"/>
            <a:t> </a:t>
          </a:r>
        </a:p>
      </dgm:t>
    </dgm:pt>
    <dgm:pt modelId="{B305671D-8EF6-4037-B912-BF1907365C6A}" type="parTrans" cxnId="{C395A210-E439-4552-B83F-610410967B00}">
      <dgm:prSet/>
      <dgm:spPr/>
      <dgm:t>
        <a:bodyPr/>
        <a:lstStyle/>
        <a:p>
          <a:endParaRPr lang="ru-RU"/>
        </a:p>
      </dgm:t>
    </dgm:pt>
    <dgm:pt modelId="{D1223E03-1A38-416E-B009-565F0BEC948F}" type="sibTrans" cxnId="{C395A210-E439-4552-B83F-610410967B00}">
      <dgm:prSet/>
      <dgm:spPr/>
      <dgm:t>
        <a:bodyPr/>
        <a:lstStyle/>
        <a:p>
          <a:endParaRPr lang="ru-RU"/>
        </a:p>
      </dgm:t>
    </dgm:pt>
    <dgm:pt modelId="{DA8D06CB-6031-4BCB-9984-D09A3082C986}">
      <dgm:prSet phldrT="[Текст]"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Сміливий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gm:t>
    </dgm:pt>
    <dgm:pt modelId="{7C3DAEB8-AEFA-42DA-9639-D256C87BB8BB}" type="parTrans" cxnId="{0ECC7FB9-513C-4AD9-B58D-28363D187B4B}">
      <dgm:prSet/>
      <dgm:spPr/>
      <dgm:t>
        <a:bodyPr/>
        <a:lstStyle/>
        <a:p>
          <a:endParaRPr lang="ru-RU"/>
        </a:p>
      </dgm:t>
    </dgm:pt>
    <dgm:pt modelId="{67983296-63EA-441D-ADD2-84BB2A1C3B0A}" type="sibTrans" cxnId="{0ECC7FB9-513C-4AD9-B58D-28363D187B4B}">
      <dgm:prSet/>
      <dgm:spPr/>
      <dgm:t>
        <a:bodyPr/>
        <a:lstStyle/>
        <a:p>
          <a:endParaRPr lang="ru-RU"/>
        </a:p>
      </dgm:t>
    </dgm:pt>
    <dgm:pt modelId="{DAFA4064-594B-4744-B51A-203FF79FEB11}">
      <dgm:prSet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Людяний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53EB412F-62E5-4742-8F31-EA20D9F99A35}" type="parTrans" cxnId="{7CEEC40C-1C75-437B-B2D1-646DF8538192}">
      <dgm:prSet/>
      <dgm:spPr/>
      <dgm:t>
        <a:bodyPr/>
        <a:lstStyle/>
        <a:p>
          <a:endParaRPr lang="ru-RU"/>
        </a:p>
      </dgm:t>
    </dgm:pt>
    <dgm:pt modelId="{A96F712D-C888-4CA0-99AD-3CB05EDDAC1F}" type="sibTrans" cxnId="{7CEEC40C-1C75-437B-B2D1-646DF8538192}">
      <dgm:prSet/>
      <dgm:spPr/>
      <dgm:t>
        <a:bodyPr/>
        <a:lstStyle/>
        <a:p>
          <a:endParaRPr lang="ru-RU"/>
        </a:p>
      </dgm:t>
    </dgm:pt>
    <dgm:pt modelId="{B023432C-1458-45D4-A147-19321CB931C6}">
      <dgm:prSet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Справедливий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gm:t>
    </dgm:pt>
    <dgm:pt modelId="{391F85F6-522F-4B97-8C8E-923D9C86FB97}" type="parTrans" cxnId="{8D678464-1A4B-4984-885D-DC2FB5F76836}">
      <dgm:prSet/>
      <dgm:spPr/>
      <dgm:t>
        <a:bodyPr/>
        <a:lstStyle/>
        <a:p>
          <a:endParaRPr lang="ru-RU"/>
        </a:p>
      </dgm:t>
    </dgm:pt>
    <dgm:pt modelId="{EAAD6144-5231-4CB7-AF91-2B56293D5C11}" type="sibTrans" cxnId="{8D678464-1A4B-4984-885D-DC2FB5F76836}">
      <dgm:prSet/>
      <dgm:spPr/>
      <dgm:t>
        <a:bodyPr/>
        <a:lstStyle/>
        <a:p>
          <a:endParaRPr lang="ru-RU"/>
        </a:p>
      </dgm:t>
    </dgm:pt>
    <dgm:pt modelId="{433FB721-5C8B-4789-A90C-59A80D20DC89}">
      <dgm:prSet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Рішучий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3CA5705D-16D2-40BD-8207-8452CA8B0BC8}" type="parTrans" cxnId="{AE901C76-3866-4713-962B-98CB8960B42A}">
      <dgm:prSet/>
      <dgm:spPr/>
      <dgm:t>
        <a:bodyPr/>
        <a:lstStyle/>
        <a:p>
          <a:endParaRPr lang="ru-RU"/>
        </a:p>
      </dgm:t>
    </dgm:pt>
    <dgm:pt modelId="{CEE43BF6-C55D-43F4-A6BF-51DF6E7C12BD}" type="sibTrans" cxnId="{AE901C76-3866-4713-962B-98CB8960B42A}">
      <dgm:prSet/>
      <dgm:spPr/>
      <dgm:t>
        <a:bodyPr/>
        <a:lstStyle/>
        <a:p>
          <a:endParaRPr lang="ru-RU"/>
        </a:p>
      </dgm:t>
    </dgm:pt>
    <dgm:pt modelId="{D87D60E7-29A0-482A-97E1-B33D7C20B503}">
      <dgm:prSet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Миролюбний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gm:t>
    </dgm:pt>
    <dgm:pt modelId="{7E807F0C-FCEC-4C89-80A6-D371E86322B0}" type="parTrans" cxnId="{681086C5-9A32-45E1-A13C-8B94ECEC001B}">
      <dgm:prSet/>
      <dgm:spPr/>
      <dgm:t>
        <a:bodyPr/>
        <a:lstStyle/>
        <a:p>
          <a:endParaRPr lang="ru-RU"/>
        </a:p>
      </dgm:t>
    </dgm:pt>
    <dgm:pt modelId="{3FE0E888-C503-4E5E-AD13-B675529D397D}" type="sibTrans" cxnId="{681086C5-9A32-45E1-A13C-8B94ECEC001B}">
      <dgm:prSet/>
      <dgm:spPr/>
      <dgm:t>
        <a:bodyPr/>
        <a:lstStyle/>
        <a:p>
          <a:endParaRPr lang="ru-RU"/>
        </a:p>
      </dgm:t>
    </dgm:pt>
    <dgm:pt modelId="{B8CD870A-DCB4-4FAE-A71A-41C808459A75}">
      <dgm:prSet custT="1"/>
      <dgm:spPr/>
      <dgm:t>
        <a:bodyPr/>
        <a:lstStyle/>
        <a:p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благородний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4A7F164D-8287-4D23-A729-809B650BA49A}" type="parTrans" cxnId="{36060E25-2066-46EA-A890-2B709247269A}">
      <dgm:prSet/>
      <dgm:spPr/>
      <dgm:t>
        <a:bodyPr/>
        <a:lstStyle/>
        <a:p>
          <a:endParaRPr lang="ru-RU"/>
        </a:p>
      </dgm:t>
    </dgm:pt>
    <dgm:pt modelId="{D3DCB1D8-C29A-4DE0-9C01-072DF018555F}" type="sibTrans" cxnId="{36060E25-2066-46EA-A890-2B709247269A}">
      <dgm:prSet/>
      <dgm:spPr/>
      <dgm:t>
        <a:bodyPr/>
        <a:lstStyle/>
        <a:p>
          <a:endParaRPr lang="ru-RU"/>
        </a:p>
      </dgm:t>
    </dgm:pt>
    <dgm:pt modelId="{52344834-7526-4443-B3AD-1D416916980E}" type="pres">
      <dgm:prSet presAssocID="{6355D3AD-454C-4DD7-BC90-D90A70C7773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8B4B90-B6DB-46C4-AD7C-0B0C59A9D352}" type="pres">
      <dgm:prSet presAssocID="{343C987B-EB86-45F9-8D33-5C485C23CE0F}" presName="centerShape" presStyleLbl="node0" presStyleIdx="0" presStyleCnt="1" custScaleX="142321" custScaleY="80954"/>
      <dgm:spPr/>
    </dgm:pt>
    <dgm:pt modelId="{F6A2D52D-1DEE-44C7-A62D-60701F29109D}" type="pres">
      <dgm:prSet presAssocID="{20862D6F-4A32-4E28-9E0B-A99340721D33}" presName="parTrans" presStyleLbl="bgSibTrans2D1" presStyleIdx="0" presStyleCnt="8"/>
      <dgm:spPr/>
    </dgm:pt>
    <dgm:pt modelId="{046AC4E9-7861-4F61-A157-28F1B47A47BB}" type="pres">
      <dgm:prSet presAssocID="{089D628D-F60E-4AB4-889D-4C2FAE35B89D}" presName="node" presStyleLbl="node1" presStyleIdx="0" presStyleCnt="8" custScaleX="140334">
        <dgm:presLayoutVars>
          <dgm:bulletEnabled val="1"/>
        </dgm:presLayoutVars>
      </dgm:prSet>
      <dgm:spPr/>
    </dgm:pt>
    <dgm:pt modelId="{6F2A3498-1676-401C-AE94-1C229E621F68}" type="pres">
      <dgm:prSet presAssocID="{B305671D-8EF6-4037-B912-BF1907365C6A}" presName="parTrans" presStyleLbl="bgSibTrans2D1" presStyleIdx="1" presStyleCnt="8"/>
      <dgm:spPr/>
    </dgm:pt>
    <dgm:pt modelId="{978BC4CD-979F-4D26-A079-ECA01AEC8A1F}" type="pres">
      <dgm:prSet presAssocID="{BA201C81-9BFA-4049-AA20-9FB24627C73D}" presName="node" presStyleLbl="node1" presStyleIdx="1" presStyleCnt="8" custScaleX="155879" custRadScaleRad="111061" custRadScaleInc="-14157">
        <dgm:presLayoutVars>
          <dgm:bulletEnabled val="1"/>
        </dgm:presLayoutVars>
      </dgm:prSet>
      <dgm:spPr/>
    </dgm:pt>
    <dgm:pt modelId="{FADE1EC9-E13D-4ACE-A92D-97089906B5B9}" type="pres">
      <dgm:prSet presAssocID="{7C3DAEB8-AEFA-42DA-9639-D256C87BB8BB}" presName="parTrans" presStyleLbl="bgSibTrans2D1" presStyleIdx="2" presStyleCnt="8"/>
      <dgm:spPr/>
    </dgm:pt>
    <dgm:pt modelId="{A842FAFB-47AF-42E0-A02E-75819D33E53A}" type="pres">
      <dgm:prSet presAssocID="{DA8D06CB-6031-4BCB-9984-D09A3082C986}" presName="node" presStyleLbl="node1" presStyleIdx="2" presStyleCnt="8" custScaleX="140972" custRadScaleRad="107726" custRadScaleInc="-22784">
        <dgm:presLayoutVars>
          <dgm:bulletEnabled val="1"/>
        </dgm:presLayoutVars>
      </dgm:prSet>
      <dgm:spPr/>
    </dgm:pt>
    <dgm:pt modelId="{2D792451-A3F2-4992-9A25-03BC9B308BD2}" type="pres">
      <dgm:prSet presAssocID="{53EB412F-62E5-4742-8F31-EA20D9F99A35}" presName="parTrans" presStyleLbl="bgSibTrans2D1" presStyleIdx="3" presStyleCnt="8"/>
      <dgm:spPr/>
    </dgm:pt>
    <dgm:pt modelId="{830FC082-0BFB-46B7-86AC-B8DFD3829D58}" type="pres">
      <dgm:prSet presAssocID="{DAFA4064-594B-4744-B51A-203FF79FEB11}" presName="node" presStyleLbl="node1" presStyleIdx="3" presStyleCnt="8" custScaleX="155621" custRadScaleRad="104614" custRadScaleInc="-1905">
        <dgm:presLayoutVars>
          <dgm:bulletEnabled val="1"/>
        </dgm:presLayoutVars>
      </dgm:prSet>
      <dgm:spPr/>
    </dgm:pt>
    <dgm:pt modelId="{DFD11BA7-95E4-4D84-B9F4-26D708DBDF55}" type="pres">
      <dgm:prSet presAssocID="{391F85F6-522F-4B97-8C8E-923D9C86FB97}" presName="parTrans" presStyleLbl="bgSibTrans2D1" presStyleIdx="4" presStyleCnt="8"/>
      <dgm:spPr/>
    </dgm:pt>
    <dgm:pt modelId="{6C85ECD4-52EE-461B-914C-396F4C1559B7}" type="pres">
      <dgm:prSet presAssocID="{B023432C-1458-45D4-A147-19321CB931C6}" presName="node" presStyleLbl="node1" presStyleIdx="4" presStyleCnt="8" custAng="0" custScaleX="151053" custRadScaleRad="112283" custRadScaleInc="31713">
        <dgm:presLayoutVars>
          <dgm:bulletEnabled val="1"/>
        </dgm:presLayoutVars>
      </dgm:prSet>
      <dgm:spPr/>
    </dgm:pt>
    <dgm:pt modelId="{6688F04A-F4E7-4E99-B19B-DC939F60E55B}" type="pres">
      <dgm:prSet presAssocID="{3CA5705D-16D2-40BD-8207-8452CA8B0BC8}" presName="parTrans" presStyleLbl="bgSibTrans2D1" presStyleIdx="5" presStyleCnt="8"/>
      <dgm:spPr/>
    </dgm:pt>
    <dgm:pt modelId="{D27FE0F7-9D0A-4B78-9D99-B94EA549FBDB}" type="pres">
      <dgm:prSet presAssocID="{433FB721-5C8B-4789-A90C-59A80D20DC89}" presName="node" presStyleLbl="node1" presStyleIdx="5" presStyleCnt="8" custScaleX="124797" custRadScaleRad="125050" custRadScaleInc="37407">
        <dgm:presLayoutVars>
          <dgm:bulletEnabled val="1"/>
        </dgm:presLayoutVars>
      </dgm:prSet>
      <dgm:spPr/>
    </dgm:pt>
    <dgm:pt modelId="{36FF7A59-E31B-4293-8855-3673C162EDDE}" type="pres">
      <dgm:prSet presAssocID="{7E807F0C-FCEC-4C89-80A6-D371E86322B0}" presName="parTrans" presStyleLbl="bgSibTrans2D1" presStyleIdx="6" presStyleCnt="8"/>
      <dgm:spPr/>
    </dgm:pt>
    <dgm:pt modelId="{210C2840-20BB-441B-9067-3FE432340198}" type="pres">
      <dgm:prSet presAssocID="{D87D60E7-29A0-482A-97E1-B33D7C20B503}" presName="node" presStyleLbl="node1" presStyleIdx="6" presStyleCnt="8" custScaleX="148148" custRadScaleRad="108866" custRadScaleInc="7609">
        <dgm:presLayoutVars>
          <dgm:bulletEnabled val="1"/>
        </dgm:presLayoutVars>
      </dgm:prSet>
      <dgm:spPr/>
    </dgm:pt>
    <dgm:pt modelId="{94AF10A1-CE8A-4635-BDA8-F0B933ACA117}" type="pres">
      <dgm:prSet presAssocID="{4A7F164D-8287-4D23-A729-809B650BA49A}" presName="parTrans" presStyleLbl="bgSibTrans2D1" presStyleIdx="7" presStyleCnt="8"/>
      <dgm:spPr/>
    </dgm:pt>
    <dgm:pt modelId="{7F4F5A32-626F-40F5-BF78-1D68F494A937}" type="pres">
      <dgm:prSet presAssocID="{B8CD870A-DCB4-4FAE-A71A-41C808459A75}" presName="node" presStyleLbl="node1" presStyleIdx="7" presStyleCnt="8" custScaleX="145171">
        <dgm:presLayoutVars>
          <dgm:bulletEnabled val="1"/>
        </dgm:presLayoutVars>
      </dgm:prSet>
      <dgm:spPr/>
    </dgm:pt>
  </dgm:ptLst>
  <dgm:cxnLst>
    <dgm:cxn modelId="{7CEEC40C-1C75-437B-B2D1-646DF8538192}" srcId="{343C987B-EB86-45F9-8D33-5C485C23CE0F}" destId="{DAFA4064-594B-4744-B51A-203FF79FEB11}" srcOrd="3" destOrd="0" parTransId="{53EB412F-62E5-4742-8F31-EA20D9F99A35}" sibTransId="{A96F712D-C888-4CA0-99AD-3CB05EDDAC1F}"/>
    <dgm:cxn modelId="{2465940E-6329-4609-B81C-C87433EAF3D8}" type="presOf" srcId="{20862D6F-4A32-4E28-9E0B-A99340721D33}" destId="{F6A2D52D-1DEE-44C7-A62D-60701F29109D}" srcOrd="0" destOrd="0" presId="urn:microsoft.com/office/officeart/2005/8/layout/radial4"/>
    <dgm:cxn modelId="{C395A210-E439-4552-B83F-610410967B00}" srcId="{343C987B-EB86-45F9-8D33-5C485C23CE0F}" destId="{BA201C81-9BFA-4049-AA20-9FB24627C73D}" srcOrd="1" destOrd="0" parTransId="{B305671D-8EF6-4037-B912-BF1907365C6A}" sibTransId="{D1223E03-1A38-416E-B009-565F0BEC948F}"/>
    <dgm:cxn modelId="{36060E25-2066-46EA-A890-2B709247269A}" srcId="{343C987B-EB86-45F9-8D33-5C485C23CE0F}" destId="{B8CD870A-DCB4-4FAE-A71A-41C808459A75}" srcOrd="7" destOrd="0" parTransId="{4A7F164D-8287-4D23-A729-809B650BA49A}" sibTransId="{D3DCB1D8-C29A-4DE0-9C01-072DF018555F}"/>
    <dgm:cxn modelId="{369BAC40-8D22-416B-9567-0A68A745BB38}" type="presOf" srcId="{B305671D-8EF6-4037-B912-BF1907365C6A}" destId="{6F2A3498-1676-401C-AE94-1C229E621F68}" srcOrd="0" destOrd="0" presId="urn:microsoft.com/office/officeart/2005/8/layout/radial4"/>
    <dgm:cxn modelId="{55B0A45B-3414-44AE-A52A-C194AC678CFF}" type="presOf" srcId="{7C3DAEB8-AEFA-42DA-9639-D256C87BB8BB}" destId="{FADE1EC9-E13D-4ACE-A92D-97089906B5B9}" srcOrd="0" destOrd="0" presId="urn:microsoft.com/office/officeart/2005/8/layout/radial4"/>
    <dgm:cxn modelId="{B40FC461-190C-4031-BDB7-646DAB5F2BFE}" type="presOf" srcId="{089D628D-F60E-4AB4-889D-4C2FAE35B89D}" destId="{046AC4E9-7861-4F61-A157-28F1B47A47BB}" srcOrd="0" destOrd="0" presId="urn:microsoft.com/office/officeart/2005/8/layout/radial4"/>
    <dgm:cxn modelId="{8D678464-1A4B-4984-885D-DC2FB5F76836}" srcId="{343C987B-EB86-45F9-8D33-5C485C23CE0F}" destId="{B023432C-1458-45D4-A147-19321CB931C6}" srcOrd="4" destOrd="0" parTransId="{391F85F6-522F-4B97-8C8E-923D9C86FB97}" sibTransId="{EAAD6144-5231-4CB7-AF91-2B56293D5C11}"/>
    <dgm:cxn modelId="{44FE9E66-3244-4FAA-AA9B-05343150F89F}" type="presOf" srcId="{DAFA4064-594B-4744-B51A-203FF79FEB11}" destId="{830FC082-0BFB-46B7-86AC-B8DFD3829D58}" srcOrd="0" destOrd="0" presId="urn:microsoft.com/office/officeart/2005/8/layout/radial4"/>
    <dgm:cxn modelId="{252B3E68-5BE2-44A0-9789-76D34C6F1967}" type="presOf" srcId="{DA8D06CB-6031-4BCB-9984-D09A3082C986}" destId="{A842FAFB-47AF-42E0-A02E-75819D33E53A}" srcOrd="0" destOrd="0" presId="urn:microsoft.com/office/officeart/2005/8/layout/radial4"/>
    <dgm:cxn modelId="{72AF294B-8073-4E96-BD12-ED751A72B8FD}" type="presOf" srcId="{BA201C81-9BFA-4049-AA20-9FB24627C73D}" destId="{978BC4CD-979F-4D26-A079-ECA01AEC8A1F}" srcOrd="0" destOrd="0" presId="urn:microsoft.com/office/officeart/2005/8/layout/radial4"/>
    <dgm:cxn modelId="{D6BDD14C-2215-48E2-BB9F-13C87BE3A570}" type="presOf" srcId="{3CA5705D-16D2-40BD-8207-8452CA8B0BC8}" destId="{6688F04A-F4E7-4E99-B19B-DC939F60E55B}" srcOrd="0" destOrd="0" presId="urn:microsoft.com/office/officeart/2005/8/layout/radial4"/>
    <dgm:cxn modelId="{B67CA051-CC6F-458D-9B47-FA1429B1D372}" type="presOf" srcId="{391F85F6-522F-4B97-8C8E-923D9C86FB97}" destId="{DFD11BA7-95E4-4D84-B9F4-26D708DBDF55}" srcOrd="0" destOrd="0" presId="urn:microsoft.com/office/officeart/2005/8/layout/radial4"/>
    <dgm:cxn modelId="{AE901C76-3866-4713-962B-98CB8960B42A}" srcId="{343C987B-EB86-45F9-8D33-5C485C23CE0F}" destId="{433FB721-5C8B-4789-A90C-59A80D20DC89}" srcOrd="5" destOrd="0" parTransId="{3CA5705D-16D2-40BD-8207-8452CA8B0BC8}" sibTransId="{CEE43BF6-C55D-43F4-A6BF-51DF6E7C12BD}"/>
    <dgm:cxn modelId="{2260D777-5013-454F-9F40-B8FEB8B2BCD3}" type="presOf" srcId="{D87D60E7-29A0-482A-97E1-B33D7C20B503}" destId="{210C2840-20BB-441B-9067-3FE432340198}" srcOrd="0" destOrd="0" presId="urn:microsoft.com/office/officeart/2005/8/layout/radial4"/>
    <dgm:cxn modelId="{52C8DC84-6D9F-450E-9B42-EB4B73E36DB8}" type="presOf" srcId="{6355D3AD-454C-4DD7-BC90-D90A70C7773B}" destId="{52344834-7526-4443-B3AD-1D416916980E}" srcOrd="0" destOrd="0" presId="urn:microsoft.com/office/officeart/2005/8/layout/radial4"/>
    <dgm:cxn modelId="{B3102187-1F87-417F-BF53-C7C2047452AA}" type="presOf" srcId="{B8CD870A-DCB4-4FAE-A71A-41C808459A75}" destId="{7F4F5A32-626F-40F5-BF78-1D68F494A937}" srcOrd="0" destOrd="0" presId="urn:microsoft.com/office/officeart/2005/8/layout/radial4"/>
    <dgm:cxn modelId="{7670A28D-307E-4730-BC85-3472480F2F89}" srcId="{6355D3AD-454C-4DD7-BC90-D90A70C7773B}" destId="{343C987B-EB86-45F9-8D33-5C485C23CE0F}" srcOrd="0" destOrd="0" parTransId="{67E66E18-57BD-4B7F-8457-C9E3831F9BA9}" sibTransId="{F3FF3CB0-399A-4E37-A925-AD82C0E279A1}"/>
    <dgm:cxn modelId="{20377B94-A51C-432D-B910-66328854A29A}" type="presOf" srcId="{4A7F164D-8287-4D23-A729-809B650BA49A}" destId="{94AF10A1-CE8A-4635-BDA8-F0B933ACA117}" srcOrd="0" destOrd="0" presId="urn:microsoft.com/office/officeart/2005/8/layout/radial4"/>
    <dgm:cxn modelId="{D224DC96-5E70-464A-AEEB-E02167DB9443}" type="presOf" srcId="{343C987B-EB86-45F9-8D33-5C485C23CE0F}" destId="{3D8B4B90-B6DB-46C4-AD7C-0B0C59A9D352}" srcOrd="0" destOrd="0" presId="urn:microsoft.com/office/officeart/2005/8/layout/radial4"/>
    <dgm:cxn modelId="{923AF8A7-157C-47BA-9BAB-28ECC075CEDF}" type="presOf" srcId="{B023432C-1458-45D4-A147-19321CB931C6}" destId="{6C85ECD4-52EE-461B-914C-396F4C1559B7}" srcOrd="0" destOrd="0" presId="urn:microsoft.com/office/officeart/2005/8/layout/radial4"/>
    <dgm:cxn modelId="{0ECC7FB9-513C-4AD9-B58D-28363D187B4B}" srcId="{343C987B-EB86-45F9-8D33-5C485C23CE0F}" destId="{DA8D06CB-6031-4BCB-9984-D09A3082C986}" srcOrd="2" destOrd="0" parTransId="{7C3DAEB8-AEFA-42DA-9639-D256C87BB8BB}" sibTransId="{67983296-63EA-441D-ADD2-84BB2A1C3B0A}"/>
    <dgm:cxn modelId="{681086C5-9A32-45E1-A13C-8B94ECEC001B}" srcId="{343C987B-EB86-45F9-8D33-5C485C23CE0F}" destId="{D87D60E7-29A0-482A-97E1-B33D7C20B503}" srcOrd="6" destOrd="0" parTransId="{7E807F0C-FCEC-4C89-80A6-D371E86322B0}" sibTransId="{3FE0E888-C503-4E5E-AD13-B675529D397D}"/>
    <dgm:cxn modelId="{F4AA66C9-ED27-4A15-B172-2D634E16CB54}" srcId="{343C987B-EB86-45F9-8D33-5C485C23CE0F}" destId="{089D628D-F60E-4AB4-889D-4C2FAE35B89D}" srcOrd="0" destOrd="0" parTransId="{20862D6F-4A32-4E28-9E0B-A99340721D33}" sibTransId="{C6C1D726-71CF-472A-89E9-FEDB8DC1B6C6}"/>
    <dgm:cxn modelId="{3068EEDC-9041-4909-A43F-7BC5C705036E}" type="presOf" srcId="{433FB721-5C8B-4789-A90C-59A80D20DC89}" destId="{D27FE0F7-9D0A-4B78-9D99-B94EA549FBDB}" srcOrd="0" destOrd="0" presId="urn:microsoft.com/office/officeart/2005/8/layout/radial4"/>
    <dgm:cxn modelId="{60EBE9F2-F846-49F9-AE07-A9466BC9CECC}" type="presOf" srcId="{7E807F0C-FCEC-4C89-80A6-D371E86322B0}" destId="{36FF7A59-E31B-4293-8855-3673C162EDDE}" srcOrd="0" destOrd="0" presId="urn:microsoft.com/office/officeart/2005/8/layout/radial4"/>
    <dgm:cxn modelId="{22BDF8FA-F5DC-46BD-A09E-85FA42B77D7E}" type="presOf" srcId="{53EB412F-62E5-4742-8F31-EA20D9F99A35}" destId="{2D792451-A3F2-4992-9A25-03BC9B308BD2}" srcOrd="0" destOrd="0" presId="urn:microsoft.com/office/officeart/2005/8/layout/radial4"/>
    <dgm:cxn modelId="{39C04652-478E-4BEA-80F2-210D46065CEF}" type="presParOf" srcId="{52344834-7526-4443-B3AD-1D416916980E}" destId="{3D8B4B90-B6DB-46C4-AD7C-0B0C59A9D352}" srcOrd="0" destOrd="0" presId="urn:microsoft.com/office/officeart/2005/8/layout/radial4"/>
    <dgm:cxn modelId="{869DF544-5B04-48C0-A92A-8DD4624F3DC6}" type="presParOf" srcId="{52344834-7526-4443-B3AD-1D416916980E}" destId="{F6A2D52D-1DEE-44C7-A62D-60701F29109D}" srcOrd="1" destOrd="0" presId="urn:microsoft.com/office/officeart/2005/8/layout/radial4"/>
    <dgm:cxn modelId="{4AF12B58-A37D-4478-8222-916EC35EE270}" type="presParOf" srcId="{52344834-7526-4443-B3AD-1D416916980E}" destId="{046AC4E9-7861-4F61-A157-28F1B47A47BB}" srcOrd="2" destOrd="0" presId="urn:microsoft.com/office/officeart/2005/8/layout/radial4"/>
    <dgm:cxn modelId="{B011BA07-6A11-4F97-9D99-52693E5A81DD}" type="presParOf" srcId="{52344834-7526-4443-B3AD-1D416916980E}" destId="{6F2A3498-1676-401C-AE94-1C229E621F68}" srcOrd="3" destOrd="0" presId="urn:microsoft.com/office/officeart/2005/8/layout/radial4"/>
    <dgm:cxn modelId="{93C12841-4FE3-4AAB-9C7B-E47C8A8AC00D}" type="presParOf" srcId="{52344834-7526-4443-B3AD-1D416916980E}" destId="{978BC4CD-979F-4D26-A079-ECA01AEC8A1F}" srcOrd="4" destOrd="0" presId="urn:microsoft.com/office/officeart/2005/8/layout/radial4"/>
    <dgm:cxn modelId="{4B2EB928-D682-4D77-A07F-34E22B7ECB57}" type="presParOf" srcId="{52344834-7526-4443-B3AD-1D416916980E}" destId="{FADE1EC9-E13D-4ACE-A92D-97089906B5B9}" srcOrd="5" destOrd="0" presId="urn:microsoft.com/office/officeart/2005/8/layout/radial4"/>
    <dgm:cxn modelId="{0DC1A676-09EA-48F9-BFE4-F84C55F2EC6E}" type="presParOf" srcId="{52344834-7526-4443-B3AD-1D416916980E}" destId="{A842FAFB-47AF-42E0-A02E-75819D33E53A}" srcOrd="6" destOrd="0" presId="urn:microsoft.com/office/officeart/2005/8/layout/radial4"/>
    <dgm:cxn modelId="{6250DC5B-6930-4E26-A4C8-B7DEC8423BD7}" type="presParOf" srcId="{52344834-7526-4443-B3AD-1D416916980E}" destId="{2D792451-A3F2-4992-9A25-03BC9B308BD2}" srcOrd="7" destOrd="0" presId="urn:microsoft.com/office/officeart/2005/8/layout/radial4"/>
    <dgm:cxn modelId="{68BC9DA1-E031-42E8-A3EF-8766E7E2CD1B}" type="presParOf" srcId="{52344834-7526-4443-B3AD-1D416916980E}" destId="{830FC082-0BFB-46B7-86AC-B8DFD3829D58}" srcOrd="8" destOrd="0" presId="urn:microsoft.com/office/officeart/2005/8/layout/radial4"/>
    <dgm:cxn modelId="{5764311D-A3AB-44CD-8C62-7B287C1A96E4}" type="presParOf" srcId="{52344834-7526-4443-B3AD-1D416916980E}" destId="{DFD11BA7-95E4-4D84-B9F4-26D708DBDF55}" srcOrd="9" destOrd="0" presId="urn:microsoft.com/office/officeart/2005/8/layout/radial4"/>
    <dgm:cxn modelId="{89170915-EBB4-4994-81D9-18ED9A0163E9}" type="presParOf" srcId="{52344834-7526-4443-B3AD-1D416916980E}" destId="{6C85ECD4-52EE-461B-914C-396F4C1559B7}" srcOrd="10" destOrd="0" presId="urn:microsoft.com/office/officeart/2005/8/layout/radial4"/>
    <dgm:cxn modelId="{F79C1515-5834-4503-98AE-CCF7967C533A}" type="presParOf" srcId="{52344834-7526-4443-B3AD-1D416916980E}" destId="{6688F04A-F4E7-4E99-B19B-DC939F60E55B}" srcOrd="11" destOrd="0" presId="urn:microsoft.com/office/officeart/2005/8/layout/radial4"/>
    <dgm:cxn modelId="{A366BED6-A509-4238-9DDC-1DF8B3B5F8AC}" type="presParOf" srcId="{52344834-7526-4443-B3AD-1D416916980E}" destId="{D27FE0F7-9D0A-4B78-9D99-B94EA549FBDB}" srcOrd="12" destOrd="0" presId="urn:microsoft.com/office/officeart/2005/8/layout/radial4"/>
    <dgm:cxn modelId="{146729C8-BCDA-4FB6-98C6-A5E91F0E64A0}" type="presParOf" srcId="{52344834-7526-4443-B3AD-1D416916980E}" destId="{36FF7A59-E31B-4293-8855-3673C162EDDE}" srcOrd="13" destOrd="0" presId="urn:microsoft.com/office/officeart/2005/8/layout/radial4"/>
    <dgm:cxn modelId="{C5309013-660C-42AC-A28B-EDF03417D562}" type="presParOf" srcId="{52344834-7526-4443-B3AD-1D416916980E}" destId="{210C2840-20BB-441B-9067-3FE432340198}" srcOrd="14" destOrd="0" presId="urn:microsoft.com/office/officeart/2005/8/layout/radial4"/>
    <dgm:cxn modelId="{03E6A64C-480F-4D47-A7AA-E6A54339E44A}" type="presParOf" srcId="{52344834-7526-4443-B3AD-1D416916980E}" destId="{94AF10A1-CE8A-4635-BDA8-F0B933ACA117}" srcOrd="15" destOrd="0" presId="urn:microsoft.com/office/officeart/2005/8/layout/radial4"/>
    <dgm:cxn modelId="{10F908B7-2C2F-442C-AB76-3EF9BD583411}" type="presParOf" srcId="{52344834-7526-4443-B3AD-1D416916980E}" destId="{7F4F5A32-626F-40F5-BF78-1D68F494A937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B4B90-B6DB-46C4-AD7C-0B0C59A9D352}">
      <dsp:nvSpPr>
        <dsp:cNvPr id="0" name=""/>
        <dsp:cNvSpPr/>
      </dsp:nvSpPr>
      <dsp:spPr>
        <a:xfrm>
          <a:off x="3506770" y="3495445"/>
          <a:ext cx="2796091" cy="1590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Гайавата</a:t>
          </a:r>
          <a:endParaRPr lang="ru-RU" sz="32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>
        <a:off x="3916248" y="3728361"/>
        <a:ext cx="1977135" cy="1124620"/>
      </dsp:txXfrm>
    </dsp:sp>
    <dsp:sp modelId="{F6A2D52D-1DEE-44C7-A62D-60701F29109D}">
      <dsp:nvSpPr>
        <dsp:cNvPr id="0" name=""/>
        <dsp:cNvSpPr/>
      </dsp:nvSpPr>
      <dsp:spPr>
        <a:xfrm rot="10800000">
          <a:off x="1165929" y="4010711"/>
          <a:ext cx="2212094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AC4E9-7861-4F61-A157-28F1B47A47BB}">
      <dsp:nvSpPr>
        <dsp:cNvPr id="0" name=""/>
        <dsp:cNvSpPr/>
      </dsp:nvSpPr>
      <dsp:spPr>
        <a:xfrm>
          <a:off x="200960" y="3740573"/>
          <a:ext cx="1929938" cy="11001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Мудрий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  <a:r>
            <a:rPr lang="ru-RU" sz="2000" kern="1200" dirty="0"/>
            <a:t> </a:t>
          </a:r>
        </a:p>
      </dsp:txBody>
      <dsp:txXfrm>
        <a:off x="233184" y="3772797"/>
        <a:ext cx="1865490" cy="1035749"/>
      </dsp:txXfrm>
    </dsp:sp>
    <dsp:sp modelId="{6F2A3498-1676-401C-AE94-1C229E621F68}">
      <dsp:nvSpPr>
        <dsp:cNvPr id="0" name=""/>
        <dsp:cNvSpPr/>
      </dsp:nvSpPr>
      <dsp:spPr>
        <a:xfrm rot="12152563">
          <a:off x="966179" y="2949960"/>
          <a:ext cx="2766296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BC4CD-979F-4D26-A079-ECA01AEC8A1F}">
      <dsp:nvSpPr>
        <dsp:cNvPr id="0" name=""/>
        <dsp:cNvSpPr/>
      </dsp:nvSpPr>
      <dsp:spPr>
        <a:xfrm>
          <a:off x="0" y="2149562"/>
          <a:ext cx="2143720" cy="1100197"/>
        </a:xfrm>
        <a:prstGeom prst="roundRect">
          <a:avLst>
            <a:gd name="adj" fmla="val 10000"/>
          </a:avLst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Сильний</a:t>
          </a:r>
          <a:r>
            <a:rPr lang="ru-RU" sz="2000" kern="1200" dirty="0"/>
            <a:t> </a:t>
          </a:r>
        </a:p>
      </dsp:txBody>
      <dsp:txXfrm>
        <a:off x="32224" y="2181786"/>
        <a:ext cx="2079272" cy="1035749"/>
      </dsp:txXfrm>
    </dsp:sp>
    <dsp:sp modelId="{FADE1EC9-E13D-4ACE-A92D-97089906B5B9}">
      <dsp:nvSpPr>
        <dsp:cNvPr id="0" name=""/>
        <dsp:cNvSpPr/>
      </dsp:nvSpPr>
      <dsp:spPr>
        <a:xfrm rot="13578130">
          <a:off x="1675045" y="2144479"/>
          <a:ext cx="2892991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2FAFB-47AF-42E0-A02E-75819D33E53A}">
      <dsp:nvSpPr>
        <dsp:cNvPr id="0" name=""/>
        <dsp:cNvSpPr/>
      </dsp:nvSpPr>
      <dsp:spPr>
        <a:xfrm>
          <a:off x="1152866" y="828534"/>
          <a:ext cx="1938712" cy="1100197"/>
        </a:xfrm>
        <a:prstGeom prst="roundRect">
          <a:avLst>
            <a:gd name="adj" fmla="val 10000"/>
          </a:avLst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Сміливий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sp:txBody>
      <dsp:txXfrm>
        <a:off x="1185090" y="860758"/>
        <a:ext cx="1874264" cy="1035749"/>
      </dsp:txXfrm>
    </dsp:sp>
    <dsp:sp modelId="{2D792451-A3F2-4992-9A25-03BC9B308BD2}">
      <dsp:nvSpPr>
        <dsp:cNvPr id="0" name=""/>
        <dsp:cNvSpPr/>
      </dsp:nvSpPr>
      <dsp:spPr>
        <a:xfrm rot="15389271">
          <a:off x="2906346" y="1665275"/>
          <a:ext cx="2869708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FC082-0BFB-46B7-86AC-B8DFD3829D58}">
      <dsp:nvSpPr>
        <dsp:cNvPr id="0" name=""/>
        <dsp:cNvSpPr/>
      </dsp:nvSpPr>
      <dsp:spPr>
        <a:xfrm>
          <a:off x="2935859" y="0"/>
          <a:ext cx="2140172" cy="1100197"/>
        </a:xfrm>
        <a:prstGeom prst="roundRect">
          <a:avLst>
            <a:gd name="adj" fmla="val 10000"/>
          </a:avLst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Людяний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>
        <a:off x="2968083" y="32224"/>
        <a:ext cx="2075724" cy="1035749"/>
      </dsp:txXfrm>
    </dsp:sp>
    <dsp:sp modelId="{DFD11BA7-95E4-4D84-B9F4-26D708DBDF55}">
      <dsp:nvSpPr>
        <dsp:cNvPr id="0" name=""/>
        <dsp:cNvSpPr/>
      </dsp:nvSpPr>
      <dsp:spPr>
        <a:xfrm rot="17459570">
          <a:off x="4302947" y="1670456"/>
          <a:ext cx="2999745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5ECD4-52EE-461B-914C-396F4C1559B7}">
      <dsp:nvSpPr>
        <dsp:cNvPr id="0" name=""/>
        <dsp:cNvSpPr/>
      </dsp:nvSpPr>
      <dsp:spPr>
        <a:xfrm>
          <a:off x="5301475" y="0"/>
          <a:ext cx="2077350" cy="1100197"/>
        </a:xfrm>
        <a:prstGeom prst="roundRect">
          <a:avLst>
            <a:gd name="adj" fmla="val 10000"/>
          </a:avLst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Справедливий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sp:txBody>
      <dsp:txXfrm>
        <a:off x="5333699" y="32224"/>
        <a:ext cx="2012902" cy="1035749"/>
      </dsp:txXfrm>
    </dsp:sp>
    <dsp:sp modelId="{6688F04A-F4E7-4E99-B19B-DC939F60E55B}">
      <dsp:nvSpPr>
        <dsp:cNvPr id="0" name=""/>
        <dsp:cNvSpPr/>
      </dsp:nvSpPr>
      <dsp:spPr>
        <a:xfrm rot="19019280">
          <a:off x="5313233" y="2007496"/>
          <a:ext cx="3477731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FE0F7-9D0A-4B78-9D99-B94EA549FBDB}">
      <dsp:nvSpPr>
        <dsp:cNvPr id="0" name=""/>
        <dsp:cNvSpPr/>
      </dsp:nvSpPr>
      <dsp:spPr>
        <a:xfrm>
          <a:off x="7465443" y="551189"/>
          <a:ext cx="1716266" cy="1100197"/>
        </a:xfrm>
        <a:prstGeom prst="roundRect">
          <a:avLst>
            <a:gd name="adj" fmla="val 10000"/>
          </a:avLst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Рішучий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>
        <a:off x="7497667" y="583413"/>
        <a:ext cx="1651818" cy="1035749"/>
      </dsp:txXfrm>
    </dsp:sp>
    <dsp:sp modelId="{36FF7A59-E31B-4293-8855-3673C162EDDE}">
      <dsp:nvSpPr>
        <dsp:cNvPr id="0" name=""/>
        <dsp:cNvSpPr/>
      </dsp:nvSpPr>
      <dsp:spPr>
        <a:xfrm rot="20159864">
          <a:off x="6032569" y="2905707"/>
          <a:ext cx="2707724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C2840-20BB-441B-9067-3FE432340198}">
      <dsp:nvSpPr>
        <dsp:cNvPr id="0" name=""/>
        <dsp:cNvSpPr/>
      </dsp:nvSpPr>
      <dsp:spPr>
        <a:xfrm>
          <a:off x="7604525" y="2084855"/>
          <a:ext cx="2037399" cy="1100197"/>
        </a:xfrm>
        <a:prstGeom prst="roundRect">
          <a:avLst>
            <a:gd name="adj" fmla="val 10000"/>
          </a:avLst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Миролюбний</a:t>
          </a:r>
          <a:r>
            <a:rPr lang="ru-RU" sz="24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 </a:t>
          </a:r>
        </a:p>
      </dsp:txBody>
      <dsp:txXfrm>
        <a:off x="7636749" y="2117079"/>
        <a:ext cx="1972951" cy="1035749"/>
      </dsp:txXfrm>
    </dsp:sp>
    <dsp:sp modelId="{94AF10A1-CE8A-4635-BDA8-F0B933ACA117}">
      <dsp:nvSpPr>
        <dsp:cNvPr id="0" name=""/>
        <dsp:cNvSpPr/>
      </dsp:nvSpPr>
      <dsp:spPr>
        <a:xfrm>
          <a:off x="6431608" y="4010711"/>
          <a:ext cx="2212094" cy="5599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F5A32-626F-40F5-BF78-1D68F494A937}">
      <dsp:nvSpPr>
        <dsp:cNvPr id="0" name=""/>
        <dsp:cNvSpPr/>
      </dsp:nvSpPr>
      <dsp:spPr>
        <a:xfrm>
          <a:off x="7645473" y="3740573"/>
          <a:ext cx="1996458" cy="110019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rPr>
            <a:t>благородний</a:t>
          </a:r>
          <a:endParaRPr lang="ru-RU" sz="24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  <a:cs typeface="Arial" panose="020B0604020202020204" pitchFamily="34" charset="0"/>
          </a:endParaRPr>
        </a:p>
      </dsp:txBody>
      <dsp:txXfrm>
        <a:off x="7677697" y="3772797"/>
        <a:ext cx="1932010" cy="103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2FFA-D23D-44AA-B389-A2D08E0E5F2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8B03-B348-4D0D-887A-2D0CA15F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kartinkinaden.ru/uploads/posts/2020-09/thumbs/1600227683_12-p-fon-indeitsi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1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121" y="246256"/>
            <a:ext cx="11772404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Генрі Лонгфелло</a:t>
            </a:r>
            <a:r>
              <a:rPr lang="uk-UA" sz="44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«Пісня про </a:t>
            </a:r>
            <a:r>
              <a:rPr lang="uk-UA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Ідеї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миру,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національного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єднання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служіння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народові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Елементи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фольклору в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творі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пісні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казки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легенди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інше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6" descr="http://img0.liveinternet.ru/images/attach/b/3/8/753/8753797_6750e1_Mel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90" y="3034231"/>
            <a:ext cx="3494657" cy="389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ovmult.ru/Audio/P/415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7" y="2574370"/>
            <a:ext cx="2557009" cy="39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Подвиги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9411" y="1135146"/>
            <a:ext cx="7591131" cy="4012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будує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човна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березової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кори,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разом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силачем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Квазіндом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очистив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ріку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Такваміно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затоці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Гітчі-Гюми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тричі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закидає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вудку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щоб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піймати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Великого Осетра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Міше-Наму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Осетр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проковтнув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пирогу разом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Гайяватою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і той,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перебуваючи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череві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риби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щосили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стискає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серце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величезного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царя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риб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Міше-Нама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загинув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9" name="Picture 5" descr="218f93d069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" y="1114575"/>
            <a:ext cx="3623354" cy="5416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Овчинников Кирилл Владимирович (1933-2009) Гайавата и Мише-Нама.  Иллюстрация к 9 главе &quot;Песни о Гайавате&quot; Г.Лонгфелло. Пери… | Иллюстрации,  Линогравюра, График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03" y="4957815"/>
            <a:ext cx="3019054" cy="197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95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Подвиги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3162" y="1096766"/>
            <a:ext cx="4805090" cy="5516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«…Ворожбит лютий,</a:t>
            </a:r>
          </a:p>
          <a:p>
            <a:pPr>
              <a:buNone/>
            </a:pP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Меджісогвон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— Дух Багатства,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Той, кого Пером Перлистим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Називають всі народи. 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Се ворожий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Меджісогвон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Посилає нам хвороби,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Посилає лихоманки,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Білим дихає туманом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смертельним паруванням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Трясовин гнилих і вогких.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Лук візьми свій,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Гострих стріл візьми з собою.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березову пірогу...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1322" r="3333" b="2185"/>
          <a:stretch>
            <a:fillRect/>
          </a:stretch>
        </p:blipFill>
        <p:spPr bwMode="auto">
          <a:xfrm>
            <a:off x="75621" y="1027906"/>
            <a:ext cx="4071966" cy="5654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410032" y="1603999"/>
            <a:ext cx="2598704" cy="28026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Яке </a:t>
            </a:r>
            <a:r>
              <a:rPr lang="ru-RU" alt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вразливе</a:t>
            </a: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місце</a:t>
            </a: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alt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Меджісогво</a:t>
            </a:r>
            <a:endParaRPr lang="ru-RU" alt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на </a:t>
            </a:r>
            <a:r>
              <a:rPr lang="ru-RU" altLang="en-US" sz="2400" b="1" dirty="0">
                <a:solidFill>
                  <a:srgbClr val="A5002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152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69984" y="170838"/>
            <a:ext cx="8852032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Подвиги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2930" y="1475500"/>
            <a:ext cx="4209126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Коли враз зелений дятел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Закричав до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Цілься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 тім'я,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Просто в тім'я вдар стрілою,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корінь довгих кіс удар ти,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Тільки там стріла застряне».</a:t>
            </a:r>
          </a:p>
        </p:txBody>
      </p:sp>
      <p:pic>
        <p:nvPicPr>
          <p:cNvPr id="13" name="Рисунок 12" descr="Овчинников Кирилл Владимирович (1933-2009)Гайавата и Жемчужное Перо.  Иллюстрация к главе 10 &quot;Песни о Гайавате&quot; Г.Лонгфелло.Период создания:1975  г. | Иллюст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8" y="1111697"/>
            <a:ext cx="4560198" cy="564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62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Діяння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6471" y="1343197"/>
            <a:ext cx="4366887" cy="52238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Навчає індіанців необхідним речам у їхньому житті: писати і малювати на бересті і оленячій шкірі, майстерності полювання, рибальства і землеробства (вирощувати маїс), лікуватися цілющими травами, будувати піроги, під час посту молитися про благо і щастя народу.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 descr="https://s019.radikal.ru/i625/1210/ef/8c657bc9a13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4802" r="7536" b="6343"/>
          <a:stretch/>
        </p:blipFill>
        <p:spPr bwMode="auto">
          <a:xfrm>
            <a:off x="8573984" y="1135146"/>
            <a:ext cx="3442678" cy="534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Песнь о Гайавате (Лонгфелло Г.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1" y="1307424"/>
            <a:ext cx="3404985" cy="536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02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04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69984" y="170838"/>
            <a:ext cx="8852032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Мінегага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–дружина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3569" y="1156790"/>
            <a:ext cx="4244750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 якого племені була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Мінегага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Чому помирає дівчина?</a:t>
            </a:r>
          </a:p>
        </p:txBody>
      </p:sp>
      <p:pic>
        <p:nvPicPr>
          <p:cNvPr id="9" name="Рисунок 8" descr="Світова література 6 клас - Генрі Лонгфелл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7907" r="4570" b="11409"/>
          <a:stretch/>
        </p:blipFill>
        <p:spPr bwMode="auto">
          <a:xfrm>
            <a:off x="7976327" y="1318188"/>
            <a:ext cx="3907045" cy="278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04346" y="4168043"/>
            <a:ext cx="5505264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Прощаючись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дружиною,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обіцяє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незабаром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зустрітися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нею</a:t>
            </a:r>
          </a:p>
          <a:p>
            <a:pPr algn="ctr" fontAlgn="base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царстві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світлого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Поніма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Нескінченного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вічного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».</a:t>
            </a:r>
          </a:p>
        </p:txBody>
      </p:sp>
      <p:pic>
        <p:nvPicPr>
          <p:cNvPr id="11" name="Рисунок 10" descr="https://s60.radikal.ru/i168/1210/6a/4e884ec00dc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t="5077" r="6956" b="6905"/>
          <a:stretch/>
        </p:blipFill>
        <p:spPr bwMode="auto">
          <a:xfrm>
            <a:off x="58380" y="1135151"/>
            <a:ext cx="3317181" cy="517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16.radikal.ru/i190/1210/d4/71f83702d74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5397" r="6956" b="10936"/>
          <a:stretch/>
        </p:blipFill>
        <p:spPr bwMode="auto">
          <a:xfrm>
            <a:off x="8407730" y="4168141"/>
            <a:ext cx="3813432" cy="274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09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Видіння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858" y="2246580"/>
            <a:ext cx="4634755" cy="4419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 Бачив я видіння дивне,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Бачив я крилатий човен,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Бачив я колись чужинців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Блідолицих, бородатих,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 країн далеких Сходу,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Царства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Засвіту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ясного.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Бачив я велике військо </a:t>
            </a:r>
          </a:p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Невідомих нам народів»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831" y="1097463"/>
            <a:ext cx="51879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 яке видіння розповідає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12" name="Рисунок 11" descr="Песнь о Гайавате (fb2) | Флибуст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11" y="1144588"/>
            <a:ext cx="4699258" cy="5434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33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Видіння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9474" y="1232232"/>
            <a:ext cx="5762924" cy="5538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«Я іду, о мій народе!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 відходжу в край далекий,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багато зим і весен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Прийде знов і знову зникне,—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 тебе я не угледжу.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 своїх гостей — чужинців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Залишив я у вігвамі.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 їх слухайтесь, о друзі,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Слову мудрості навчайтесь,</a:t>
            </a: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 послав їх в нашу землю</a:t>
            </a:r>
          </a:p>
          <a:p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Гітчі-Маніто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Могутній»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076" y="1191039"/>
            <a:ext cx="52578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Яку мудру пораду дає індіанцям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9" name="Рисунок 8" descr="Пісня про Гайявату&quot; (Аналіз Твору) - Генрі Лонґфелло - Dovidka.biz.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9" y="2420429"/>
            <a:ext cx="4573835" cy="413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5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722" y="1182230"/>
            <a:ext cx="49420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 об’єднує цих героїв?</a:t>
            </a:r>
          </a:p>
        </p:txBody>
      </p:sp>
      <p:pic>
        <p:nvPicPr>
          <p:cNvPr id="8" name="Рисунок 7" descr="Песнь о Гайавате (Лонгфелло Г.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66" y="2022387"/>
            <a:ext cx="3122096" cy="45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рометей (СССР, 1974): смотреть онлайн мультфильм – Афиша-Кин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" y="2055816"/>
            <a:ext cx="3122096" cy="446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12 подвигов Геракла (12 фото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16" y="2064634"/>
            <a:ext cx="2974211" cy="446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03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04540" y="116182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Прометей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722" y="1118097"/>
            <a:ext cx="11794104" cy="5516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Пророки , багато чого навчили людей та полегшують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людям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Головний герой поеми Г.  Лонгфелло  навчає індіанців необхідним речам у їхньому житті: писати і малювати на бересті і оленячій шкірі, майстерності полювання, рибальства і землеробства (вирощувати маїс), лікуватися цілющими травами, будувати піроги, під час посту молитися про благо і щастя народу.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для народу «розчистив ріки, зробив плідною землю», а Прометей приніс людям вогонь.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Також герой поеми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вивчає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таємниці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природи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розуміє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голоси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звірів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птахів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уміє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слухати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шум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вітру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дзюрчання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річки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час посту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завжди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молився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щастя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благо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всіх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доклав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чимало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зусиль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аби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утворити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Союз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Велику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Лігу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ірокезьких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племен,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укласти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вічний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мир»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між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народами,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припинивши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братовбивчі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війни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того весь час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точилися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між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різними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індіанськими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племенами.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1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 і Геракл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4528" y="1825625"/>
            <a:ext cx="2736240" cy="1773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Спільне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Рисунок 7" descr="Песнь о Гайавате (Лонгфелло Г.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4" y="1618697"/>
            <a:ext cx="3020420" cy="455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12 подвигов Геракла (12 фото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43" y="1618697"/>
            <a:ext cx="2974211" cy="4461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63998" y="257885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Незакінчене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речення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3230" y="1193718"/>
            <a:ext cx="8067303" cy="5664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Г.В.Лонгфелло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письменник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Корінних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жителів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Америки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називають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 створена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міфів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Люльку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Згоди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виготовив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Маніто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За жанром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  -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  особа.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Ім’я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героя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перекладається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як…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8. Герой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належив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племені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9. Батьками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10. Героя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виховувала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7924" t="850" r="9114" b="8307"/>
          <a:stretch/>
        </p:blipFill>
        <p:spPr bwMode="auto">
          <a:xfrm>
            <a:off x="141415" y="1285793"/>
            <a:ext cx="3600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270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1324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Асоціативне гроно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09436369"/>
              </p:ext>
            </p:extLst>
          </p:nvPr>
        </p:nvGraphicFramePr>
        <p:xfrm>
          <a:off x="1818676" y="1307424"/>
          <a:ext cx="9842893" cy="51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685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52041" y="1722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Домашнє завдання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1075" y="1569928"/>
            <a:ext cx="5842658" cy="4607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Написати розгорнуту відповідь на питання:  Чому, на вашу думку, поема  «Пісня про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Г.Лонгфелло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не втратила своєї актуальності і сьогодні?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D:\Мої документи\Плани і презентації. Зарубіжна література\6 клас\6.Поетичне бачення світу\3. Г.Лонгфелло\Лонгфелло\10009136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037" y="1027906"/>
            <a:ext cx="3357586" cy="4429156"/>
          </a:xfrm>
          <a:prstGeom prst="rect">
            <a:avLst/>
          </a:prstGeom>
          <a:noFill/>
        </p:spPr>
      </p:pic>
      <p:pic>
        <p:nvPicPr>
          <p:cNvPr id="13" name="Picture 2" descr="http://sovmult.ru/Audio/P/415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735">
            <a:off x="958178" y="2041455"/>
            <a:ext cx="3164719" cy="46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63998" y="257885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Хмаринка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слів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»»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3230" y="1193718"/>
            <a:ext cx="8067303" cy="56642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Г.В.Лонгфелло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……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письменник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Корінних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жителів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Америки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називають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 створена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міфів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Люльку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Згоди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виготовив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Маніто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За жанром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  - 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…  особа.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Ім’я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героя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перекладається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як…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8. Герой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належив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племені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 9. Батьками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 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10. Героя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виховувала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7924" t="850" r="9114" b="8307"/>
          <a:stretch/>
        </p:blipFill>
        <p:spPr bwMode="auto">
          <a:xfrm>
            <a:off x="141415" y="1285793"/>
            <a:ext cx="3600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Олена\Desktop\Рисунок1777.png">
            <a:extLst>
              <a:ext uri="{FF2B5EF4-FFF2-40B4-BE49-F238E27FC236}">
                <a16:creationId xmlns:a16="http://schemas.microsoft.com/office/drawing/2014/main" id="{45696DF1-97DB-440B-AA5D-85B0C6FABDB1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30" y="1193718"/>
            <a:ext cx="8067303" cy="56642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65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63998" y="257885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Епіграф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0525" y="1624765"/>
            <a:ext cx="8067303" cy="39735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«…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образ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глибоко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поетичний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казково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фантастичний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–став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своєрідним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промовистим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закликом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єднання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народів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    живим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втіленням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цього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єднання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</a:p>
          <a:p>
            <a:pPr algn="r"/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І.Драч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 descr="http://cs424531.vk.me/v424531770/c7/mhlqih7TqC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" y="1193717"/>
            <a:ext cx="3694035" cy="557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94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4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03152" y="112619"/>
            <a:ext cx="8785696" cy="1024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головний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герой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поеми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Пісня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4452" y="1600961"/>
            <a:ext cx="9067408" cy="2053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ім’я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перекладається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як “пророк, учитель”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або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“божество»,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протегує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підтримує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покровитель)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рибним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мисливським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місцям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</p:txBody>
      </p:sp>
      <p:pic>
        <p:nvPicPr>
          <p:cNvPr id="7" name="Picture 2" descr="http://img1.liveinternet.ru/images/attach/b/3/29/996/29996990_Gayav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114382" y="1453646"/>
            <a:ext cx="2700070" cy="398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еснь о Гайавате (Лонгфелло Г.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25" y="3810716"/>
            <a:ext cx="2705031" cy="304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81619" y="4207672"/>
            <a:ext cx="609600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ім'ям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пов'язують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Ліги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ірокезьких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племен,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основним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завданням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встановлення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миру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американському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континенті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11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16311" y="284892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Народження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дитинство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0409" y="1419350"/>
            <a:ext cx="5046295" cy="4757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 проходило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дитинство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ru-RU" dirty="0"/>
              <a:t> </a:t>
            </a:r>
            <a:endParaRPr lang="uk-UA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Хто виховував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Гайавату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герой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відправився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 битву з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власним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батьком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 descr="https://s017.radikal.ru/i438/1210/47/5f3ebf56eb7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5077" r="5604" b="6188"/>
          <a:stretch/>
        </p:blipFill>
        <p:spPr bwMode="auto">
          <a:xfrm>
            <a:off x="9052676" y="2349714"/>
            <a:ext cx="2301124" cy="297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4779" r="8626" b="6417"/>
          <a:stretch>
            <a:fillRect/>
          </a:stretch>
        </p:blipFill>
        <p:spPr bwMode="auto">
          <a:xfrm>
            <a:off x="27248" y="1301292"/>
            <a:ext cx="3833161" cy="5447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Мої документи\Плани і презентації. Зарубіжна література\6 клас\6.Поетичне бачення світу\3. Г.Лонгфелло\Лонгфелло\images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6947" y="0"/>
            <a:ext cx="2643206" cy="2481264"/>
          </a:xfrm>
          <a:prstGeom prst="rect">
            <a:avLst/>
          </a:prstGeom>
          <a:noFill/>
        </p:spPr>
      </p:pic>
      <p:pic>
        <p:nvPicPr>
          <p:cNvPr id="10" name="Рисунок 9" descr="Вам бесхитростно пою я эту Песнь о Гайавате!..»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41" y="4334494"/>
            <a:ext cx="2360159" cy="252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19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21412" y="161988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Бій з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Меджеківісом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4246" y="3619004"/>
            <a:ext cx="7591131" cy="3053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тривав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три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Меджеківіс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безсмертний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його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можна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здолати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закликає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повернутися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народу…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388" r="709" b="1474"/>
          <a:stretch>
            <a:fillRect/>
          </a:stretch>
        </p:blipFill>
        <p:spPr bwMode="auto">
          <a:xfrm>
            <a:off x="106486" y="1285793"/>
            <a:ext cx="3786214" cy="500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9254" y="1297136"/>
            <a:ext cx="786306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Чому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пішов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Меджеківіса</a:t>
            </a:r>
            <a:r>
              <a:rPr lang="ru-RU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 наказує 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Меджеківіс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своєму сину?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Чи виконує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волю батька?</a:t>
            </a:r>
            <a:endParaRPr lang="ru-RU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0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78253" y="59332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Бій з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Меджеківісом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4395" y="1298828"/>
            <a:ext cx="4367773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 річки розчистить мусиш,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Обробити йому землю,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Вбити всіх страховищ диких,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Вбити всіх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гадюк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—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Кінебік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 убив я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Міше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-Мокву,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Велетенського Ведмедя.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 коли твій час настане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засяють над тобою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Очі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Погока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із ночі,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Поділю з тобою царство,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царем тоді ти станеш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Над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Ківайдіном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навіки».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351" y="1304075"/>
            <a:ext cx="393972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«Годі, годі,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 —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Крикнув голосно нарешті. —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 мене безсилий вбити!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Смерть безсмертного не займе!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 хотів лише дізнатись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 твою відвагу — силу,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ти вартий нагороди.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Повернись в свою країну,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свого вернись народу</a:t>
            </a:r>
          </a:p>
          <a:p>
            <a:pPr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живи, працюй з народом!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 descr="Овчинников Кирилл Владимирович (1933-2009)Гайавата и Жемчужное Перо.  Иллюстрация к главе 10 &quot;Песни о Гайавате&quot; Г.Лонгфелло.Период создания:1975  г. | Иллюст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62" y="1046709"/>
            <a:ext cx="3210651" cy="552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38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2052" name="Picture 4" descr="История, обществознание - Шаблоны презентаций - Сообщество взаимопомощи  учителей Педсовет.su | Дизайн презентации, Инфографика дизайн, 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9"/>
            <a:ext cx="12192000" cy="69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40132" y="18776"/>
            <a:ext cx="7230028" cy="7700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Звернення до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Маніто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3144" y="2885371"/>
            <a:ext cx="6227655" cy="354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відповідь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 молитву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біля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вігвама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з’являється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юнак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Мондамін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золотавими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кучерями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й у зелено-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жовтому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одязі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Три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бореться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посланцем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Володаря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Життя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третій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день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перемагає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Мондаміна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4441" r="7212" b="5573"/>
          <a:stretch/>
        </p:blipFill>
        <p:spPr bwMode="auto">
          <a:xfrm>
            <a:off x="9617372" y="1081034"/>
            <a:ext cx="2596170" cy="528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Художник-иллюстратор Maria Louise Kirk. Обсуждение на LiveInternet -  Российский Сервис Онлайн-Дневников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4620" r="7507" b="6335"/>
          <a:stretch/>
        </p:blipFill>
        <p:spPr bwMode="auto">
          <a:xfrm>
            <a:off x="0" y="1028437"/>
            <a:ext cx="3150825" cy="538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8114" y="1084319"/>
            <a:ext cx="6357716" cy="1305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 просив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Гайавата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Гітчі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uk-UA" alt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Маніто</a:t>
            </a:r>
            <a:r>
              <a:rPr lang="uk-UA" alt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ru-RU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53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1099</Words>
  <Application>Microsoft Office PowerPoint</Application>
  <PresentationFormat>Широкоэкранный</PresentationFormat>
  <Paragraphs>142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Іринка</cp:lastModifiedBy>
  <cp:revision>87</cp:revision>
  <dcterms:created xsi:type="dcterms:W3CDTF">2021-03-28T15:30:15Z</dcterms:created>
  <dcterms:modified xsi:type="dcterms:W3CDTF">2023-11-25T23:46:34Z</dcterms:modified>
</cp:coreProperties>
</file>