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8" r:id="rId2"/>
    <p:sldId id="262" r:id="rId3"/>
    <p:sldId id="263" r:id="rId4"/>
    <p:sldId id="264" r:id="rId5"/>
    <p:sldId id="265" r:id="rId6"/>
    <p:sldId id="266" r:id="rId7"/>
    <p:sldId id="271" r:id="rId8"/>
    <p:sldId id="276" r:id="rId9"/>
    <p:sldId id="274" r:id="rId10"/>
    <p:sldId id="275" r:id="rId11"/>
    <p:sldId id="272" r:id="rId12"/>
    <p:sldId id="27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0025F-3D17-4A4D-AE5E-49F7CC655627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3BA4-F1D5-4CB0-88B0-98F06E15AC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12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3BA4-F1D5-4CB0-88B0-98F06E15ACE9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31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55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333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34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76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620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83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3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055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632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900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14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5318-7758-44FF-B59F-1CAA998C2AF9}" type="datetimeFigureOut">
              <a:rPr lang="ru-UA" smtClean="0"/>
              <a:t>25.11.2023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FA77-6826-4DA3-AB15-638C9D2B8E8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84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Google 2015 logo.svg">
            <a:extLst>
              <a:ext uri="{FF2B5EF4-FFF2-40B4-BE49-F238E27FC236}">
                <a16:creationId xmlns:a16="http://schemas.microsoft.com/office/drawing/2014/main" id="{A8E232CF-E9BE-45BA-86DC-CA60DFC5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77" y="830289"/>
            <a:ext cx="2590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AA1E835-CF4D-4630-BD48-A24823C5C520}"/>
              </a:ext>
            </a:extLst>
          </p:cNvPr>
          <p:cNvSpPr/>
          <p:nvPr/>
        </p:nvSpPr>
        <p:spPr>
          <a:xfrm>
            <a:off x="1649362" y="346708"/>
            <a:ext cx="1467464" cy="15141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255AF02-320B-4517-8E72-F7E3766EBF24}"/>
              </a:ext>
            </a:extLst>
          </p:cNvPr>
          <p:cNvSpPr/>
          <p:nvPr/>
        </p:nvSpPr>
        <p:spPr>
          <a:xfrm>
            <a:off x="2566219" y="1974364"/>
            <a:ext cx="5948516" cy="460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Picture 2" descr="google mic microphone icon symbol 28766367 PNG">
            <a:extLst>
              <a:ext uri="{FF2B5EF4-FFF2-40B4-BE49-F238E27FC236}">
                <a16:creationId xmlns:a16="http://schemas.microsoft.com/office/drawing/2014/main" id="{669C502F-2B56-4D05-B198-BD554951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556" y1="68889" x2="43556" y2="68889"/>
                        <a14:foregroundMark x1="35111" y1="57778" x2="35111" y2="57778"/>
                        <a14:foregroundMark x1="50667" y1="78667" x2="50667" y2="78667"/>
                        <a14:foregroundMark x1="52000" y1="41333" x2="52000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22" y="1922897"/>
            <a:ext cx="530789" cy="5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B558B-5720-44D3-A15C-2029C29BB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7" b="96474" l="5685" r="95349">
                        <a14:foregroundMark x1="29457" y1="7557" x2="29457" y2="7557"/>
                        <a14:foregroundMark x1="5685" y1="29219" x2="5685" y2="29219"/>
                        <a14:foregroundMark x1="85013" y1="17632" x2="85013" y2="17632"/>
                        <a14:foregroundMark x1="95607" y1="26196" x2="95607" y2="26196"/>
                        <a14:foregroundMark x1="84238" y1="78841" x2="84238" y2="78841"/>
                        <a14:foregroundMark x1="17829" y1="83123" x2="17829" y2="83123"/>
                        <a14:foregroundMark x1="34625" y1="96474" x2="34625" y2="96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311" y="2029917"/>
            <a:ext cx="340972" cy="349782"/>
          </a:xfrm>
          <a:prstGeom prst="rect">
            <a:avLst/>
          </a:prstGeom>
        </p:spPr>
      </p:pic>
      <p:pic>
        <p:nvPicPr>
          <p:cNvPr id="10" name="Рисунок 9" descr="Лупа">
            <a:extLst>
              <a:ext uri="{FF2B5EF4-FFF2-40B4-BE49-F238E27FC236}">
                <a16:creationId xmlns:a16="http://schemas.microsoft.com/office/drawing/2014/main" id="{DCB23335-75E4-4ECF-AD14-A275C10F7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4946" y="2013846"/>
            <a:ext cx="411880" cy="41188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DE16B4-552D-4591-8640-93005967ED7D}"/>
              </a:ext>
            </a:extLst>
          </p:cNvPr>
          <p:cNvSpPr/>
          <p:nvPr/>
        </p:nvSpPr>
        <p:spPr>
          <a:xfrm>
            <a:off x="2566219" y="2435252"/>
            <a:ext cx="5948516" cy="3573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Що</a:t>
            </a:r>
            <a:endParaRPr lang="ru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8EB5E10-3395-4CF3-8062-3357C09C7859}"/>
              </a:ext>
            </a:extLst>
          </p:cNvPr>
          <p:cNvSpPr/>
          <p:nvPr/>
        </p:nvSpPr>
        <p:spPr>
          <a:xfrm>
            <a:off x="2841521" y="2741193"/>
            <a:ext cx="5443761" cy="519351"/>
          </a:xfrm>
          <a:prstGeom prst="ellipse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D90AF6A3-9E6F-401A-A059-4CEBD93ED0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3109F3-05FF-4657-8515-473F77D3B7AD}"/>
              </a:ext>
            </a:extLst>
          </p:cNvPr>
          <p:cNvSpPr/>
          <p:nvPr/>
        </p:nvSpPr>
        <p:spPr>
          <a:xfrm>
            <a:off x="2841521" y="2859882"/>
            <a:ext cx="5443761" cy="29214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 гуглили б герої творів?</a:t>
            </a:r>
            <a:endParaRPr lang="ru-UA" sz="48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8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099822D-1E0F-447E-A271-94EAF1F3F27A}"/>
              </a:ext>
            </a:extLst>
          </p:cNvPr>
          <p:cNvGrpSpPr/>
          <p:nvPr/>
        </p:nvGrpSpPr>
        <p:grpSpPr>
          <a:xfrm>
            <a:off x="1533832" y="62199"/>
            <a:ext cx="6980903" cy="5946541"/>
            <a:chOff x="1533832" y="62199"/>
            <a:chExt cx="6980903" cy="5946541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A42B84-96CE-41ED-AE72-123E704C3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9026" y="2659680"/>
              <a:ext cx="318973" cy="235477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7DEA3CA-F3A8-4AFC-8913-B1A02461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44311" y="2659680"/>
              <a:ext cx="485843" cy="23911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D1C8F-3188-444D-BABD-0115C867D2AB}"/>
                </a:ext>
              </a:extLst>
            </p:cNvPr>
            <p:cNvSpPr txBox="1"/>
            <p:nvPr/>
          </p:nvSpPr>
          <p:spPr>
            <a:xfrm>
              <a:off x="2961493" y="2741193"/>
              <a:ext cx="498281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Падіння Трої.  План втечі.</a:t>
              </a:r>
            </a:p>
            <a:p>
              <a:r>
                <a:rPr lang="uk-UA" dirty="0"/>
                <a:t>Чи можливо захиститися від Юнони</a:t>
              </a:r>
            </a:p>
            <a:p>
              <a:r>
                <a:rPr lang="uk-UA" dirty="0" err="1"/>
                <a:t>Паллант</a:t>
              </a:r>
              <a:r>
                <a:rPr lang="uk-UA" dirty="0"/>
                <a:t>. Як загинув</a:t>
              </a:r>
            </a:p>
            <a:p>
              <a:r>
                <a:rPr lang="uk-UA" dirty="0"/>
                <a:t>Вбити чи помилувати </a:t>
              </a:r>
              <a:r>
                <a:rPr lang="uk-UA" dirty="0" err="1"/>
                <a:t>Турна</a:t>
              </a:r>
              <a:endParaRPr lang="uk-UA" dirty="0"/>
            </a:p>
            <a:p>
              <a:r>
                <a:rPr lang="uk-UA" dirty="0"/>
                <a:t>Як поєднати особисті почуття та обов’язок</a:t>
              </a:r>
            </a:p>
            <a:p>
              <a:r>
                <a:rPr lang="uk-UA" dirty="0"/>
                <a:t>Пророцтво гарпії </a:t>
              </a:r>
              <a:r>
                <a:rPr lang="uk-UA" dirty="0" err="1"/>
                <a:t>Целени</a:t>
              </a:r>
              <a:r>
                <a:rPr lang="uk-UA" dirty="0"/>
                <a:t>. Правда чи неправда.</a:t>
              </a:r>
            </a:p>
            <a:p>
              <a:r>
                <a:rPr lang="uk-UA" dirty="0"/>
                <a:t>Сцилла і Харибда. Як уникнути зустрічі з ними</a:t>
              </a:r>
            </a:p>
            <a:p>
              <a:r>
                <a:rPr lang="uk-UA" dirty="0"/>
                <a:t>Як організувати ігри на честь покійного батька</a:t>
              </a:r>
            </a:p>
            <a:p>
              <a:r>
                <a:rPr lang="uk-UA" dirty="0"/>
                <a:t>Як зустрітися з  </a:t>
              </a:r>
              <a:r>
                <a:rPr lang="uk-UA" dirty="0" err="1"/>
                <a:t>Анхізом</a:t>
              </a:r>
              <a:r>
                <a:rPr lang="uk-UA" dirty="0"/>
                <a:t> у підземному царстві</a:t>
              </a:r>
            </a:p>
            <a:p>
              <a:r>
                <a:rPr lang="uk-UA" dirty="0"/>
                <a:t>Три удари грому від Юпітера. Що означають</a:t>
              </a:r>
            </a:p>
            <a:p>
              <a:r>
                <a:rPr lang="uk-UA" dirty="0"/>
                <a:t>Моя місія. У чому полягає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10E4852-FCB3-4C0A-B093-F2C55675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33832" y="62199"/>
              <a:ext cx="1901688" cy="1893731"/>
            </a:xfrm>
            <a:prstGeom prst="ellipse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5EE88CA-3E69-41ED-852F-E80183A7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04946" y="4954289"/>
              <a:ext cx="295316" cy="87642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27E6951-CA01-4601-A488-2468DC0F8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48588" y="4956624"/>
              <a:ext cx="295316" cy="800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16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4D5CD2B-94CD-43ED-B9FD-01AE0B1B3AF1}"/>
              </a:ext>
            </a:extLst>
          </p:cNvPr>
          <p:cNvGrpSpPr/>
          <p:nvPr/>
        </p:nvGrpSpPr>
        <p:grpSpPr>
          <a:xfrm>
            <a:off x="1414963" y="72689"/>
            <a:ext cx="7122696" cy="5936051"/>
            <a:chOff x="1414963" y="72689"/>
            <a:chExt cx="7122696" cy="5936051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89143" y="1988500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A42B84-96CE-41ED-AE72-123E704C3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9026" y="2659680"/>
              <a:ext cx="318973" cy="235477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7DEA3CA-F3A8-4AFC-8913-B1A02461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44311" y="2659680"/>
              <a:ext cx="485843" cy="239110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5213DAB-237C-42A2-B345-520EC415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14963" y="72689"/>
              <a:ext cx="1974480" cy="1756518"/>
            </a:xfrm>
            <a:prstGeom prst="ellipse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33E44E-3EE1-4047-9C93-BC966E69794E}"/>
                </a:ext>
              </a:extLst>
            </p:cNvPr>
            <p:cNvSpPr txBox="1"/>
            <p:nvPr/>
          </p:nvSpPr>
          <p:spPr>
            <a:xfrm>
              <a:off x="3093874" y="2736675"/>
              <a:ext cx="480456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Куди </a:t>
              </a:r>
              <a:r>
                <a:rPr lang="uk-UA" dirty="0" err="1"/>
                <a:t>утікти</a:t>
              </a:r>
              <a:r>
                <a:rPr lang="uk-UA" dirty="0"/>
                <a:t> від жорстокого брата</a:t>
              </a:r>
            </a:p>
            <a:p>
              <a:r>
                <a:rPr lang="uk-UA" dirty="0"/>
                <a:t>Клімат Північної Африки</a:t>
              </a:r>
            </a:p>
            <a:p>
              <a:r>
                <a:rPr lang="uk-UA" dirty="0"/>
                <a:t>Як перехитрити </a:t>
              </a:r>
              <a:r>
                <a:rPr lang="uk-UA" dirty="0" err="1"/>
                <a:t>нумедійського</a:t>
              </a:r>
              <a:r>
                <a:rPr lang="uk-UA" dirty="0"/>
                <a:t> царя</a:t>
              </a:r>
              <a:r>
                <a:rPr lang="ru-RU" dirty="0"/>
                <a:t>  </a:t>
              </a:r>
              <a:r>
                <a:rPr lang="ru-RU" dirty="0" err="1"/>
                <a:t>Гіарба</a:t>
              </a:r>
              <a:endParaRPr lang="uk-UA" dirty="0"/>
            </a:p>
            <a:p>
              <a:r>
                <a:rPr lang="uk-UA" dirty="0"/>
                <a:t>Карфаген. Що означає  назва</a:t>
              </a:r>
            </a:p>
            <a:p>
              <a:r>
                <a:rPr lang="uk-UA" dirty="0"/>
                <a:t>Бенкет. Організація та меню</a:t>
              </a:r>
            </a:p>
            <a:p>
              <a:r>
                <a:rPr lang="uk-UA" dirty="0"/>
                <a:t>Як утримати коханого Енея</a:t>
              </a:r>
            </a:p>
            <a:p>
              <a:r>
                <a:rPr lang="uk-UA" dirty="0"/>
                <a:t>Як вчинити самогубство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1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D9B2E5E-0AFE-4C26-A873-036373B7FA86}"/>
              </a:ext>
            </a:extLst>
          </p:cNvPr>
          <p:cNvGrpSpPr/>
          <p:nvPr/>
        </p:nvGrpSpPr>
        <p:grpSpPr>
          <a:xfrm>
            <a:off x="1449717" y="110049"/>
            <a:ext cx="7065018" cy="5898691"/>
            <a:chOff x="1449717" y="110049"/>
            <a:chExt cx="7065018" cy="5898691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A42B84-96CE-41ED-AE72-123E704C3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9026" y="2659680"/>
              <a:ext cx="318973" cy="235477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7DEA3CA-F3A8-4AFC-8913-B1A02461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4311" y="2659680"/>
              <a:ext cx="485843" cy="239110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F2B9DDC-6E9D-4821-A3B1-41DE18E9D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9717" y="110049"/>
              <a:ext cx="1832497" cy="1838582"/>
            </a:xfrm>
            <a:prstGeom prst="ellipse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C6BC48-7738-4532-9083-10A24CB86EA2}"/>
                </a:ext>
              </a:extLst>
            </p:cNvPr>
            <p:cNvSpPr txBox="1"/>
            <p:nvPr/>
          </p:nvSpPr>
          <p:spPr>
            <a:xfrm>
              <a:off x="3116826" y="2741193"/>
              <a:ext cx="482748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Як стати аристократом</a:t>
              </a:r>
            </a:p>
            <a:p>
              <a:r>
                <a:rPr lang="uk-UA" dirty="0"/>
                <a:t>Найкращий вчитель танців  у   Парижі</a:t>
              </a:r>
            </a:p>
            <a:p>
              <a:r>
                <a:rPr lang="uk-UA" dirty="0"/>
                <a:t>Одяг та манери шляхтичів</a:t>
              </a:r>
            </a:p>
            <a:p>
              <a:r>
                <a:rPr lang="uk-UA" dirty="0"/>
                <a:t>Записочка пані. Як написати</a:t>
              </a:r>
            </a:p>
            <a:p>
              <a:r>
                <a:rPr lang="uk-UA" dirty="0"/>
                <a:t>Як вразити маркізу </a:t>
              </a:r>
              <a:r>
                <a:rPr lang="uk-UA" dirty="0" err="1"/>
                <a:t>Дорімену</a:t>
              </a:r>
              <a:endParaRPr lang="uk-UA" dirty="0"/>
            </a:p>
            <a:p>
              <a:r>
                <a:rPr lang="uk-UA" dirty="0"/>
                <a:t>Організація званого обіду</a:t>
              </a:r>
            </a:p>
            <a:p>
              <a:r>
                <a:rPr lang="uk-UA" dirty="0" err="1"/>
                <a:t>Компліманти</a:t>
              </a:r>
              <a:r>
                <a:rPr lang="uk-UA" dirty="0"/>
                <a:t> пані. Приклади</a:t>
              </a:r>
            </a:p>
            <a:p>
              <a:r>
                <a:rPr lang="uk-UA" dirty="0"/>
                <a:t>Як видати дочку за сина турецького султана</a:t>
              </a:r>
            </a:p>
            <a:p>
              <a:endParaRPr lang="ru-UA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25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F853B36-7AB5-46A7-8D1C-7D50E677F03C}"/>
              </a:ext>
            </a:extLst>
          </p:cNvPr>
          <p:cNvGrpSpPr/>
          <p:nvPr/>
        </p:nvGrpSpPr>
        <p:grpSpPr>
          <a:xfrm>
            <a:off x="1533832" y="144973"/>
            <a:ext cx="6980903" cy="5863767"/>
            <a:chOff x="1533832" y="144973"/>
            <a:chExt cx="6980903" cy="5863767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32EE0A6-DCC6-44C6-82CC-0C1A1C417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12068" y="2719691"/>
              <a:ext cx="314369" cy="2381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9A51CC9-E945-4E7C-B2DE-8F05DB89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76061" y="2565164"/>
              <a:ext cx="523948" cy="2476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3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00DBE3A-BDAB-4267-9D66-65DA46AC2E3D}"/>
              </a:ext>
            </a:extLst>
          </p:cNvPr>
          <p:cNvGrpSpPr/>
          <p:nvPr/>
        </p:nvGrpSpPr>
        <p:grpSpPr>
          <a:xfrm>
            <a:off x="1484671" y="144973"/>
            <a:ext cx="7030064" cy="5876852"/>
            <a:chOff x="1484671" y="144973"/>
            <a:chExt cx="7030064" cy="5876852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48337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1362919-9709-4D60-9CF0-B204ECD1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4671" y="187374"/>
              <a:ext cx="1632155" cy="1681001"/>
            </a:xfrm>
            <a:prstGeom prst="ellipse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3116826" y="2741193"/>
              <a:ext cx="516845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dirty="0"/>
                <a:t>З чого можна зробити човен та весла                                  </a:t>
              </a:r>
            </a:p>
            <a:p>
              <a:pPr algn="just"/>
              <a:r>
                <a:rPr lang="uk-UA" dirty="0"/>
                <a:t> Як стати великим                                            </a:t>
              </a:r>
            </a:p>
            <a:p>
              <a:pPr algn="just"/>
              <a:r>
                <a:rPr lang="uk-UA" dirty="0"/>
                <a:t>Як себе поводити перед </a:t>
              </a:r>
              <a:r>
                <a:rPr lang="uk-UA" dirty="0" err="1"/>
                <a:t>вельможою</a:t>
              </a:r>
              <a:endParaRPr lang="uk-UA" dirty="0"/>
            </a:p>
            <a:p>
              <a:pPr algn="just"/>
              <a:r>
                <a:rPr lang="uk-UA" dirty="0" err="1"/>
                <a:t>Оні</a:t>
              </a:r>
              <a:r>
                <a:rPr lang="uk-UA" dirty="0"/>
                <a:t>. Хто вони</a:t>
              </a:r>
            </a:p>
            <a:p>
              <a:pPr algn="just"/>
              <a:r>
                <a:rPr lang="uk-UA" dirty="0"/>
                <a:t>Як перемогти чудовиськ</a:t>
              </a:r>
            </a:p>
            <a:p>
              <a:pPr algn="just"/>
              <a:r>
                <a:rPr lang="uk-UA" dirty="0"/>
                <a:t>Подяка батькам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4499BE7-DEE4-4B11-83D7-194C4D2A0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-1" r="14642" b="25500"/>
            <a:stretch/>
          </p:blipFill>
          <p:spPr>
            <a:xfrm>
              <a:off x="2729026" y="2659680"/>
              <a:ext cx="272270" cy="1754327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DC62ECB-375A-4E08-9CA2-1D16963B9CDA}"/>
                </a:ext>
              </a:extLst>
            </p:cNvPr>
            <p:cNvSpPr/>
            <p:nvPr/>
          </p:nvSpPr>
          <p:spPr>
            <a:xfrm>
              <a:off x="7935629" y="2659680"/>
              <a:ext cx="363974" cy="1835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E98807-2007-4605-8746-70FCABD5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6578" y="2836403"/>
              <a:ext cx="523948" cy="362001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8E263BA-699D-4C70-AEB9-AF072A14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18296" y="3049798"/>
              <a:ext cx="523948" cy="362001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9719978-2168-4F60-A53E-22F3BD946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6578" y="3332679"/>
              <a:ext cx="523948" cy="42753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A0C22E-7FCF-458E-8633-00F58C9E3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6477" y="3592293"/>
              <a:ext cx="523948" cy="36200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DBBEDB8-C210-4108-BB5C-0B25C582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6578" y="3810333"/>
              <a:ext cx="523948" cy="362001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3D2D6D4-CB48-4BD7-9C08-26ABE0D3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8183" y="4072270"/>
              <a:ext cx="523948" cy="362001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0CE10C1-8EF4-409A-A7FE-8E31EA2280B2}"/>
                </a:ext>
              </a:extLst>
            </p:cNvPr>
            <p:cNvSpPr/>
            <p:nvPr/>
          </p:nvSpPr>
          <p:spPr>
            <a:xfrm>
              <a:off x="7786578" y="2741193"/>
              <a:ext cx="614234" cy="1693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</p:spTree>
    <p:extLst>
      <p:ext uri="{BB962C8B-B14F-4D97-AF65-F5344CB8AC3E}">
        <p14:creationId xmlns:p14="http://schemas.microsoft.com/office/powerpoint/2010/main" val="15985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CF745DE-F2D6-451E-857C-72935CCC010D}"/>
              </a:ext>
            </a:extLst>
          </p:cNvPr>
          <p:cNvGrpSpPr/>
          <p:nvPr/>
        </p:nvGrpSpPr>
        <p:grpSpPr>
          <a:xfrm>
            <a:off x="1519978" y="118448"/>
            <a:ext cx="6994757" cy="5890292"/>
            <a:chOff x="1519978" y="118448"/>
            <a:chExt cx="6994757" cy="5890292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614302" y="2741193"/>
              <a:ext cx="567098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dirty="0"/>
                <a:t>      Як доглядати за трояндами</a:t>
              </a:r>
            </a:p>
            <a:p>
              <a:pPr algn="just"/>
              <a:r>
                <a:rPr lang="uk-UA" dirty="0"/>
                <a:t>      Де жива Снігова Королева</a:t>
              </a:r>
            </a:p>
            <a:p>
              <a:pPr algn="just"/>
              <a:r>
                <a:rPr lang="uk-UA" dirty="0"/>
                <a:t>      Небезпеки під час подорожі </a:t>
              </a:r>
            </a:p>
            <a:p>
              <a:pPr algn="just"/>
              <a:r>
                <a:rPr lang="uk-UA" dirty="0"/>
                <a:t>      Що може розтопити холодне серце </a:t>
              </a:r>
              <a:r>
                <a:rPr lang="uk-UA" dirty="0" err="1"/>
                <a:t>Кая</a:t>
              </a:r>
              <a:endParaRPr lang="uk-UA" dirty="0"/>
            </a:p>
            <a:p>
              <a:pPr algn="just"/>
              <a:r>
                <a:rPr lang="uk-UA" dirty="0"/>
                <a:t>      Як себе поводити з розбійниками</a:t>
              </a:r>
            </a:p>
            <a:p>
              <a:pPr algn="just"/>
              <a:r>
                <a:rPr lang="uk-UA" dirty="0"/>
                <a:t>      Маленька розбійниця. Хто вона</a:t>
              </a:r>
            </a:p>
            <a:p>
              <a:pPr algn="just"/>
              <a:r>
                <a:rPr lang="uk-UA" dirty="0"/>
                <a:t>      Як спілкуватися з фінкою та лапландкою</a:t>
              </a:r>
            </a:p>
            <a:p>
              <a:pPr algn="just"/>
              <a:r>
                <a:rPr lang="uk-UA" dirty="0"/>
                <a:t>      Як перемогти військо Снігової Королеви</a:t>
              </a:r>
            </a:p>
            <a:p>
              <a:pPr algn="just"/>
              <a:endParaRPr lang="uk-UA" dirty="0"/>
            </a:p>
            <a:p>
              <a:pPr algn="just"/>
              <a:endParaRPr lang="uk-UA" dirty="0"/>
            </a:p>
          </p:txBody>
        </p:sp>
        <p:pic>
          <p:nvPicPr>
            <p:cNvPr id="12" name="Picture 2" descr="Герда фото на - 24СМИ">
              <a:extLst>
                <a:ext uri="{FF2B5EF4-FFF2-40B4-BE49-F238E27FC236}">
                  <a16:creationId xmlns:a16="http://schemas.microsoft.com/office/drawing/2014/main" id="{71240294-2571-4C33-97F4-76D6C071C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978" y="118448"/>
              <a:ext cx="1685338" cy="185046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9028B19-1A95-4F55-A72C-C12A82E90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14302" y="3007197"/>
              <a:ext cx="381053" cy="39058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0B8E284-6B32-4EC5-8665-F7EE8C90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9829" y="3287208"/>
              <a:ext cx="381053" cy="39058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8ED5E0D-13AA-4E28-A983-017C50B1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2275" y="4163815"/>
              <a:ext cx="381053" cy="39058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5ED9279-E4AD-4082-9E9E-3E601A5D6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07952" y="4397929"/>
              <a:ext cx="381053" cy="39058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0DE0ED7-C490-461D-8DA1-3FD09661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7720" y="4702729"/>
              <a:ext cx="381053" cy="39058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4B571D8-C5FE-4FD0-8B56-A997F4A62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07065" y="3581615"/>
              <a:ext cx="381053" cy="390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A0BBE56-EC81-4989-9684-3313EE0E2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9828" y="2696575"/>
              <a:ext cx="381053" cy="39058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E34F024-6ECB-4B6C-854F-AA9BF287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2275" y="3841896"/>
              <a:ext cx="381053" cy="3905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4E2CE9E-10D7-416C-96E4-87E5DFA27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43539" y="2840486"/>
              <a:ext cx="523948" cy="36200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BF13037-308B-429C-84DE-AA8127B71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02" y="3115126"/>
              <a:ext cx="523948" cy="31263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3DE0A45-3B96-45A9-A55D-A99396111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7881" y="3353842"/>
              <a:ext cx="523948" cy="3126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2F10669-02EC-492D-B780-4D44247B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18322" y="3663375"/>
              <a:ext cx="523948" cy="31263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77800BB-F9E7-4293-914B-A2868BEEE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2437" y="4221996"/>
              <a:ext cx="523948" cy="31263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920CA13-A487-49FE-8AC5-2A3CA982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14316" y="4815489"/>
              <a:ext cx="523948" cy="31263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44256B1-710E-4792-8BCF-F62FD1EA6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46175" y="4498090"/>
              <a:ext cx="523948" cy="312636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8519187-BC0C-42F6-8EC1-DE7C0E417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0000" y1="42105" x2="40000" y2="42105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  <a14:foregroundMark x1="41818" y1="31579" x2="41818" y2="315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7881" y="3997177"/>
              <a:ext cx="523948" cy="312636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7522874-4FDA-4021-B71A-FF1C971ECF5B}"/>
                </a:ext>
              </a:extLst>
            </p:cNvPr>
            <p:cNvSpPr/>
            <p:nvPr/>
          </p:nvSpPr>
          <p:spPr>
            <a:xfrm>
              <a:off x="7855974" y="2741193"/>
              <a:ext cx="339395" cy="23022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</p:spTree>
    <p:extLst>
      <p:ext uri="{BB962C8B-B14F-4D97-AF65-F5344CB8AC3E}">
        <p14:creationId xmlns:p14="http://schemas.microsoft.com/office/powerpoint/2010/main" val="34749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1069CAC-50BB-4A82-A570-0B5FDCE75B49}"/>
              </a:ext>
            </a:extLst>
          </p:cNvPr>
          <p:cNvGrpSpPr/>
          <p:nvPr/>
        </p:nvGrpSpPr>
        <p:grpSpPr>
          <a:xfrm>
            <a:off x="1348063" y="106166"/>
            <a:ext cx="7166672" cy="5902574"/>
            <a:chOff x="1348063" y="106166"/>
            <a:chExt cx="7166672" cy="5902574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534B9A1-5CA8-464B-9C20-C008C8E14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48063" y="106166"/>
              <a:ext cx="1768763" cy="1600423"/>
            </a:xfrm>
            <a:prstGeom prst="ellipse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985944C-3F65-4A10-964B-3B17C301CC7A}"/>
                </a:ext>
              </a:extLst>
            </p:cNvPr>
            <p:cNvSpPr/>
            <p:nvPr/>
          </p:nvSpPr>
          <p:spPr>
            <a:xfrm>
              <a:off x="3047999" y="2794672"/>
              <a:ext cx="5168456" cy="2774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tx1"/>
                  </a:solidFill>
                </a:rPr>
                <a:t>Як навчитися малювати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Пензлик. Де взяти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На чому можна малювати без пензлика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Плуг , мотика. Як намалювати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 Грубка,  білогривий кінь. Зразок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Як оживити картину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Несправедливі поміщик та імператор. Як покарати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Я художник. Моє призначення</a:t>
              </a:r>
            </a:p>
            <a:p>
              <a:endParaRPr lang="uk-UA" dirty="0">
                <a:solidFill>
                  <a:schemeClr val="tx1"/>
                </a:solidFill>
              </a:endParaRPr>
            </a:p>
            <a:p>
              <a:endParaRPr lang="ru-UA" dirty="0">
                <a:solidFill>
                  <a:schemeClr val="tx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C0A1A29-241E-4B40-925A-4D6BB6D2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2520" y="2664650"/>
              <a:ext cx="326653" cy="241146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32096D9-9EC0-4150-8619-D6DE318E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7718" y="2840587"/>
              <a:ext cx="376565" cy="2391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83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280CDA8-AE55-495E-8D33-5F4ED3C49F5D}"/>
              </a:ext>
            </a:extLst>
          </p:cNvPr>
          <p:cNvGrpSpPr/>
          <p:nvPr/>
        </p:nvGrpSpPr>
        <p:grpSpPr>
          <a:xfrm>
            <a:off x="1353036" y="262393"/>
            <a:ext cx="7210519" cy="5736821"/>
            <a:chOff x="1353036" y="144973"/>
            <a:chExt cx="7161699" cy="5854241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53021" y="2425726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8B4BDAD-F0EB-4383-B8A4-31FD6669D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3036" y="144973"/>
              <a:ext cx="1901441" cy="1722471"/>
            </a:xfrm>
            <a:prstGeom prst="ellipse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BEA81F8-938B-4E8B-8D0F-A5F1B90A3524}"/>
                </a:ext>
              </a:extLst>
            </p:cNvPr>
            <p:cNvSpPr/>
            <p:nvPr/>
          </p:nvSpPr>
          <p:spPr>
            <a:xfrm>
              <a:off x="3160494" y="2741193"/>
              <a:ext cx="4872461" cy="2774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tx1"/>
                  </a:solidFill>
                </a:rPr>
                <a:t>Фабрика Віллі </a:t>
              </a:r>
              <a:r>
                <a:rPr lang="uk-UA" dirty="0" err="1">
                  <a:solidFill>
                    <a:schemeClr val="tx1"/>
                  </a:solidFill>
                </a:rPr>
                <a:t>Вонки</a:t>
              </a:r>
              <a:r>
                <a:rPr lang="uk-UA" dirty="0">
                  <a:solidFill>
                    <a:schemeClr val="tx1"/>
                  </a:solidFill>
                </a:rPr>
                <a:t>. Як потрапити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Що робити із знайденими грошима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Скільки батончиків можна купити за 1 долар</a:t>
              </a:r>
            </a:p>
            <a:p>
              <a:r>
                <a:rPr lang="uk-UA" dirty="0" err="1">
                  <a:solidFill>
                    <a:schemeClr val="tx1"/>
                  </a:solidFill>
                </a:rPr>
                <a:t>Кто</a:t>
              </a:r>
              <a:r>
                <a:rPr lang="uk-UA" dirty="0">
                  <a:solidFill>
                    <a:schemeClr val="tx1"/>
                  </a:solidFill>
                </a:rPr>
                <a:t> є власниками « золотих квитків»</a:t>
              </a:r>
            </a:p>
            <a:p>
              <a:r>
                <a:rPr lang="ru-RU" dirty="0" err="1">
                  <a:solidFill>
                    <a:schemeClr val="tx1"/>
                  </a:solidFill>
                </a:rPr>
                <a:t>Дізнатися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більше</a:t>
              </a:r>
              <a:r>
                <a:rPr lang="ru-RU" dirty="0">
                  <a:solidFill>
                    <a:schemeClr val="tx1"/>
                  </a:solidFill>
                </a:rPr>
                <a:t> про </a:t>
              </a:r>
              <a:r>
                <a:rPr lang="ru-RU" dirty="0" err="1">
                  <a:solidFill>
                    <a:schemeClr val="tx1"/>
                  </a:solidFill>
                </a:rPr>
                <a:t>таємниці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щоколадної</a:t>
              </a:r>
              <a:r>
                <a:rPr lang="ru-RU" dirty="0">
                  <a:solidFill>
                    <a:schemeClr val="tx1"/>
                  </a:solidFill>
                </a:rPr>
                <a:t> фабрики та </a:t>
              </a:r>
              <a:r>
                <a:rPr lang="ru-RU" dirty="0" err="1">
                  <a:solidFill>
                    <a:schemeClr val="tx1"/>
                  </a:solidFill>
                </a:rPr>
                <a:t>її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власника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Віллі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  <a:r>
                <a:rPr lang="ru-RU" dirty="0" err="1">
                  <a:solidFill>
                    <a:schemeClr val="tx1"/>
                  </a:solidFill>
                </a:rPr>
                <a:t>Вонки</a:t>
              </a:r>
              <a:endParaRPr lang="ru-RU" dirty="0">
                <a:solidFill>
                  <a:schemeClr val="tx1"/>
                </a:solidFill>
              </a:endParaRPr>
            </a:p>
            <a:p>
              <a:r>
                <a:rPr lang="uk-UA" dirty="0">
                  <a:solidFill>
                    <a:schemeClr val="tx1"/>
                  </a:solidFill>
                </a:rPr>
                <a:t>Як керувати  шоколадною фабрикою</a:t>
              </a:r>
            </a:p>
            <a:p>
              <a:r>
                <a:rPr lang="uk-UA" dirty="0">
                  <a:solidFill>
                    <a:schemeClr val="tx1"/>
                  </a:solidFill>
                </a:rPr>
                <a:t>Нові смаки для  шоколадних виробів</a:t>
              </a:r>
            </a:p>
            <a:p>
              <a:endParaRPr lang="uk-UA" dirty="0">
                <a:solidFill>
                  <a:schemeClr val="tx1"/>
                </a:solidFill>
              </a:endParaRPr>
            </a:p>
            <a:p>
              <a:endParaRPr lang="ru-UA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D1D7912-AB82-4AC5-A07D-2DEEDAF9E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9026" y="2659680"/>
              <a:ext cx="318973" cy="235477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82F8871-5E00-4D03-A33C-6E0919EBB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15694" y="2654209"/>
              <a:ext cx="485843" cy="2391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97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CABAE9A-0F9A-4490-B01D-5A9DBDEB94FB}"/>
              </a:ext>
            </a:extLst>
          </p:cNvPr>
          <p:cNvGrpSpPr/>
          <p:nvPr/>
        </p:nvGrpSpPr>
        <p:grpSpPr>
          <a:xfrm>
            <a:off x="1416329" y="112433"/>
            <a:ext cx="7098406" cy="5896307"/>
            <a:chOff x="1416329" y="112433"/>
            <a:chExt cx="7098406" cy="5896307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9134FC9-C807-4323-9236-C9A2F9E1B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6329" y="112433"/>
              <a:ext cx="1700497" cy="1716367"/>
            </a:xfrm>
            <a:prstGeom prst="ellipse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267C2F3-511E-48B0-9558-01474FA06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4641" b="37262"/>
            <a:stretch/>
          </p:blipFill>
          <p:spPr>
            <a:xfrm>
              <a:off x="2729027" y="2659680"/>
              <a:ext cx="272270" cy="147732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EF9DEB-1566-4BAB-A9D0-20095D09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4311" y="2659680"/>
              <a:ext cx="485843" cy="23911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DFB1F1-43D1-4D2C-84D0-B011B0B9A5BA}"/>
                </a:ext>
              </a:extLst>
            </p:cNvPr>
            <p:cNvSpPr txBox="1"/>
            <p:nvPr/>
          </p:nvSpPr>
          <p:spPr>
            <a:xfrm>
              <a:off x="3169416" y="2665841"/>
              <a:ext cx="46534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Немейський</a:t>
              </a:r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лев. Хто він</a:t>
              </a: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Де знаходиться лігвище лева</a:t>
              </a: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Чому його важко вбити</a:t>
              </a: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Як перемогти. Чим </a:t>
              </a:r>
            </a:p>
            <a:p>
              <a:r>
                <a:rPr lang="uk-UA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Німейські</a:t>
              </a:r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ігри . Як організувати</a:t>
              </a:r>
              <a:endParaRPr lang="ru-UA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35F840-71B7-429B-83DB-69806BC89A02}"/>
                </a:ext>
              </a:extLst>
            </p:cNvPr>
            <p:cNvSpPr txBox="1"/>
            <p:nvPr/>
          </p:nvSpPr>
          <p:spPr>
            <a:xfrm>
              <a:off x="3615070" y="1190847"/>
              <a:ext cx="3359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Німейський</a:t>
              </a:r>
              <a:r>
                <a:rPr lang="uk-UA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лев. Подвиг перший</a:t>
              </a:r>
              <a:endParaRPr lang="ru-UA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5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8B80E7-32C9-4D9F-B837-C1ABBF26D8A2}"/>
              </a:ext>
            </a:extLst>
          </p:cNvPr>
          <p:cNvGrpSpPr/>
          <p:nvPr/>
        </p:nvGrpSpPr>
        <p:grpSpPr>
          <a:xfrm>
            <a:off x="1416329" y="112433"/>
            <a:ext cx="7098406" cy="5896307"/>
            <a:chOff x="1416329" y="112433"/>
            <a:chExt cx="7098406" cy="5896307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9134FC9-C807-4323-9236-C9A2F9E1B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16329" y="112433"/>
              <a:ext cx="1700497" cy="1716367"/>
            </a:xfrm>
            <a:prstGeom prst="ellipse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267C2F3-511E-48B0-9558-01474FA06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4641" b="37262"/>
            <a:stretch/>
          </p:blipFill>
          <p:spPr>
            <a:xfrm>
              <a:off x="2729027" y="2659680"/>
              <a:ext cx="272270" cy="147732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EF9DEB-1566-4BAB-A9D0-20095D09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4311" y="2659680"/>
              <a:ext cx="485843" cy="23911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DFB1F1-43D1-4D2C-84D0-B011B0B9A5BA}"/>
                </a:ext>
              </a:extLst>
            </p:cNvPr>
            <p:cNvSpPr txBox="1"/>
            <p:nvPr/>
          </p:nvSpPr>
          <p:spPr>
            <a:xfrm>
              <a:off x="3169416" y="2665841"/>
              <a:ext cx="46534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Хто  такий </a:t>
              </a:r>
              <a:r>
                <a:rPr lang="uk-UA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Авгій</a:t>
              </a:r>
              <a:endParaRPr lang="uk-UA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Очистити стайні за один день</a:t>
              </a: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Як мурувати стіни</a:t>
              </a: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Помста кривднику</a:t>
              </a:r>
            </a:p>
            <a:p>
              <a:r>
                <a:rPr lang="uk-UA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Олімпійські ігри . План проведення</a:t>
              </a:r>
              <a:endParaRPr lang="ru-UA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662F29-FB84-411C-8A08-A2E9C2313698}"/>
                </a:ext>
              </a:extLst>
            </p:cNvPr>
            <p:cNvSpPr txBox="1"/>
            <p:nvPr/>
          </p:nvSpPr>
          <p:spPr>
            <a:xfrm>
              <a:off x="3742660" y="1105786"/>
              <a:ext cx="3349256" cy="3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Авгієві стайні. Подвиг шостий</a:t>
              </a:r>
              <a:endParaRPr lang="ru-UA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05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993E69-F179-46F7-95B4-BAACAE317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9013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F0E2F9-02E0-4B2B-8FD1-D27CA4EA031D}"/>
              </a:ext>
            </a:extLst>
          </p:cNvPr>
          <p:cNvGrpSpPr/>
          <p:nvPr/>
        </p:nvGrpSpPr>
        <p:grpSpPr>
          <a:xfrm>
            <a:off x="1289561" y="123858"/>
            <a:ext cx="7225174" cy="5884882"/>
            <a:chOff x="1289561" y="123858"/>
            <a:chExt cx="7225174" cy="5884882"/>
          </a:xfrm>
        </p:grpSpPr>
        <p:pic>
          <p:nvPicPr>
            <p:cNvPr id="2" name="Picture 4" descr="Файл:Google 2015 logo.svg">
              <a:extLst>
                <a:ext uri="{FF2B5EF4-FFF2-40B4-BE49-F238E27FC236}">
                  <a16:creationId xmlns:a16="http://schemas.microsoft.com/office/drawing/2014/main" id="{A8E232CF-E9BE-45BA-86DC-CA60DFC54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077" y="144973"/>
              <a:ext cx="2590800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AA1E835-CF4D-4630-BD48-A24823C5C520}"/>
                </a:ext>
              </a:extLst>
            </p:cNvPr>
            <p:cNvSpPr/>
            <p:nvPr/>
          </p:nvSpPr>
          <p:spPr>
            <a:xfrm>
              <a:off x="1533832" y="192422"/>
              <a:ext cx="1467464" cy="15141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255AF02-320B-4517-8E72-F7E3766EBF24}"/>
                </a:ext>
              </a:extLst>
            </p:cNvPr>
            <p:cNvSpPr/>
            <p:nvPr/>
          </p:nvSpPr>
          <p:spPr>
            <a:xfrm>
              <a:off x="2566219" y="1974364"/>
              <a:ext cx="5948516" cy="4608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" name="Picture 2" descr="google mic microphone icon symbol 28766367 PNG">
              <a:extLst>
                <a:ext uri="{FF2B5EF4-FFF2-40B4-BE49-F238E27FC236}">
                  <a16:creationId xmlns:a16="http://schemas.microsoft.com/office/drawing/2014/main" id="{669C502F-2B56-4D05-B198-BD5549513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556" y1="68889" x2="43556" y2="68889"/>
                          <a14:foregroundMark x1="35111" y1="57778" x2="35111" y2="57778"/>
                          <a14:foregroundMark x1="50667" y1="78667" x2="50667" y2="78667"/>
                          <a14:foregroundMark x1="52000" y1="41333" x2="52000" y2="4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522" y="1922897"/>
              <a:ext cx="530789" cy="53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77B558B-5720-44D3-A15C-2029C29B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7" b="96474" l="5685" r="95349">
                          <a14:foregroundMark x1="29457" y1="7557" x2="29457" y2="7557"/>
                          <a14:foregroundMark x1="5685" y1="29219" x2="5685" y2="29219"/>
                          <a14:foregroundMark x1="85013" y1="17632" x2="85013" y2="17632"/>
                          <a14:foregroundMark x1="95607" y1="26196" x2="95607" y2="26196"/>
                          <a14:foregroundMark x1="84238" y1="78841" x2="84238" y2="78841"/>
                          <a14:foregroundMark x1="17829" y1="83123" x2="17829" y2="83123"/>
                          <a14:foregroundMark x1="34625" y1="96474" x2="34625" y2="964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44311" y="2029917"/>
              <a:ext cx="340972" cy="349782"/>
            </a:xfrm>
            <a:prstGeom prst="rect">
              <a:avLst/>
            </a:prstGeom>
          </p:spPr>
        </p:pic>
        <p:pic>
          <p:nvPicPr>
            <p:cNvPr id="10" name="Рисунок 9" descr="Лупа">
              <a:extLst>
                <a:ext uri="{FF2B5EF4-FFF2-40B4-BE49-F238E27FC236}">
                  <a16:creationId xmlns:a16="http://schemas.microsoft.com/office/drawing/2014/main" id="{DCB23335-75E4-4ECF-AD14-A275C10F7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946" y="2013846"/>
              <a:ext cx="411880" cy="411880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DE16B4-552D-4591-8640-93005967ED7D}"/>
                </a:ext>
              </a:extLst>
            </p:cNvPr>
            <p:cNvSpPr/>
            <p:nvPr/>
          </p:nvSpPr>
          <p:spPr>
            <a:xfrm>
              <a:off x="2566219" y="2435252"/>
              <a:ext cx="5948516" cy="35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UA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8EB5E10-3395-4CF3-8062-3357C09C7859}"/>
                </a:ext>
              </a:extLst>
            </p:cNvPr>
            <p:cNvSpPr/>
            <p:nvPr/>
          </p:nvSpPr>
          <p:spPr>
            <a:xfrm>
              <a:off x="2841521" y="2741193"/>
              <a:ext cx="5443761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A42B84-96CE-41ED-AE72-123E704C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7014" b="26498"/>
            <a:stretch/>
          </p:blipFill>
          <p:spPr>
            <a:xfrm>
              <a:off x="2751400" y="2590939"/>
              <a:ext cx="296600" cy="173080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7DEA3CA-F3A8-4AFC-8913-B1A024615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" r="11269" b="30490"/>
            <a:stretch/>
          </p:blipFill>
          <p:spPr>
            <a:xfrm>
              <a:off x="7944312" y="2659680"/>
              <a:ext cx="431092" cy="16620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D1C8F-3188-444D-BABD-0115C867D2AB}"/>
                </a:ext>
              </a:extLst>
            </p:cNvPr>
            <p:cNvSpPr txBox="1"/>
            <p:nvPr/>
          </p:nvSpPr>
          <p:spPr>
            <a:xfrm>
              <a:off x="3047999" y="2814762"/>
              <a:ext cx="4982818" cy="2130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UA" dirty="0"/>
            </a:p>
          </p:txBody>
        </p:sp>
        <p:pic>
          <p:nvPicPr>
            <p:cNvPr id="14338" name="Picture 2" descr="Образи Оксани та Вакули | Урок на 4 завдання. Зарубіжна література">
              <a:extLst>
                <a:ext uri="{FF2B5EF4-FFF2-40B4-BE49-F238E27FC236}">
                  <a16:creationId xmlns:a16="http://schemas.microsoft.com/office/drawing/2014/main" id="{2163562F-2B2A-48F9-BF5B-E821C2A4B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561" y="123858"/>
              <a:ext cx="1827265" cy="18097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84709C-235D-4206-AB8B-2FA5A25B74A4}"/>
                </a:ext>
              </a:extLst>
            </p:cNvPr>
            <p:cNvSpPr txBox="1"/>
            <p:nvPr/>
          </p:nvSpPr>
          <p:spPr>
            <a:xfrm>
              <a:off x="3047999" y="2673490"/>
              <a:ext cx="482748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Що говорять про мене</a:t>
              </a:r>
            </a:p>
            <a:p>
              <a:r>
                <a:rPr lang="uk-UA" dirty="0"/>
                <a:t>Де купити сорочку вишиту червоним шовком</a:t>
              </a:r>
            </a:p>
            <a:p>
              <a:r>
                <a:rPr lang="uk-UA" dirty="0"/>
                <a:t> Чи відьма мати Вакули</a:t>
              </a:r>
            </a:p>
            <a:p>
              <a:r>
                <a:rPr lang="uk-UA" dirty="0"/>
                <a:t>Пісні колядників. Приклади</a:t>
              </a:r>
            </a:p>
            <a:p>
              <a:r>
                <a:rPr lang="uk-UA" dirty="0"/>
                <a:t>Чутки про Вакулу після зникнення</a:t>
              </a:r>
            </a:p>
            <a:p>
              <a:r>
                <a:rPr lang="uk-UA" dirty="0"/>
                <a:t>Слова молитви</a:t>
              </a:r>
            </a:p>
            <a:p>
              <a:endParaRPr lang="uk-UA" dirty="0"/>
            </a:p>
            <a:p>
              <a:endParaRPr lang="ru-UA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542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377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Іринка</dc:creator>
  <cp:lastModifiedBy>Іринка</cp:lastModifiedBy>
  <cp:revision>56</cp:revision>
  <dcterms:created xsi:type="dcterms:W3CDTF">2023-11-24T23:03:32Z</dcterms:created>
  <dcterms:modified xsi:type="dcterms:W3CDTF">2023-11-25T17:43:29Z</dcterms:modified>
</cp:coreProperties>
</file>