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8" r:id="rId4"/>
    <p:sldId id="257" r:id="rId5"/>
    <p:sldId id="259" r:id="rId6"/>
    <p:sldId id="262" r:id="rId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ка" initials="І" lastIdx="1" clrIdx="0">
    <p:extLst>
      <p:ext uri="{19B8F6BF-5375-455C-9EA6-DF929625EA0E}">
        <p15:presenceInfo xmlns:p15="http://schemas.microsoft.com/office/powerpoint/2012/main" userId="Іринк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18T23:23:43.19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3A6B9-0A26-4EA5-83E1-66D15AFE9FCB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B545C-DB46-47A0-ACA2-FF3AB3E0350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729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B545C-DB46-47A0-ACA2-FF3AB3E0350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6399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B545C-DB46-47A0-ACA2-FF3AB3E03509}" type="slidenum">
              <a:rPr lang="ru-UA" smtClean="0"/>
              <a:t>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473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712E1-DE28-4446-9FCB-A153AFE21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BAAAF8-3DEB-4B96-B090-E9111C28A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AEEB3D-293F-4A6D-8874-58A10C4E9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6E94-9FA9-47B1-9461-71A0E1C7CECA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7BF5D2-4607-4AE9-922B-D4ADC1CE3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55BFA0-8947-4FEF-8476-C373CD31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186-C5B6-4A95-B4C4-5DD2E0636A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143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99BB7-7D17-49CC-9C90-3C5CD248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EDCC27-ABE5-4A9C-9CE9-9B44024D6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1FBBB-CC5A-4A3E-84A1-6E421B7C4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6E94-9FA9-47B1-9461-71A0E1C7CECA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58907F-27D9-4061-8CBF-BFB28D0F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B350B1-5BFB-4E12-AFE5-6084BD55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186-C5B6-4A95-B4C4-5DD2E0636A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262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2E6E61-6F6A-4D88-8138-45D42FAD7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81F213-E4D1-41A6-B815-BE4F47893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9A8FE1-D88D-481C-B089-30C9A53C1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6E94-9FA9-47B1-9461-71A0E1C7CECA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01F96-38AD-48E6-845B-126BDC0B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0BADC3-8766-46E0-9548-06AA77C8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186-C5B6-4A95-B4C4-5DD2E0636A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911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BCF6B-8619-4E49-ADEB-682CA8FF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22E6E-D183-4110-8FF8-C23B821CB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0DA083-1767-4BE9-B83D-5342244D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6E94-9FA9-47B1-9461-71A0E1C7CECA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588BCD-AA9F-4F02-A220-CEA9A74A4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2FA8FB-865C-4D73-AF8F-EF21964A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186-C5B6-4A95-B4C4-5DD2E0636A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112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1397C-8BC1-41E2-A087-428160BD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7C6DA1-B880-47D6-89D2-8168FA541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1702FD-6D1F-42B5-BCB4-7A011105C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6E94-9FA9-47B1-9461-71A0E1C7CECA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C33881-B660-45CC-A839-BCD7E1CD9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18241D-E429-46E4-AE46-9A766DE3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186-C5B6-4A95-B4C4-5DD2E0636A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9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42FC1-7F50-47D5-BFFB-AF2B2FF7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8E852B-C682-4576-A623-2F20CE44F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9F7082-4CA9-4AEC-BD42-C00CDF1F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F984CE-F3AC-4E98-AD09-7277FEFEB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6E94-9FA9-47B1-9461-71A0E1C7CECA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186E06-8F1A-43A6-89F3-E2F2E8566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96D9E2-4F6F-43EA-85A5-EBB480D4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186-C5B6-4A95-B4C4-5DD2E0636A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65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19FAA-AD07-47D9-960E-04A00176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8226D0-110A-41D5-BA2F-EE1B07761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84F3D2-3493-4E98-B216-D35AFEA8F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62C778-FA83-4C3C-B4FF-0B7F048FA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111BE6-CE6E-43D5-9039-F3688EDC6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33B047-3C67-41A0-85AF-E86E4AA6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6E94-9FA9-47B1-9461-71A0E1C7CECA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A873E6-19A1-40A8-9F90-DE5939BA8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BCEDC4-0947-4B1A-8D4D-C8F1FAF6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186-C5B6-4A95-B4C4-5DD2E0636A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699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369CE-F50D-41AE-B34E-A6F9956D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A34823-797A-4F21-99C2-D69635303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6E94-9FA9-47B1-9461-71A0E1C7CECA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FA60B0-18B9-4C21-A960-0A94E99B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04EEA3-43F9-497C-A2BF-09FBD9B8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186-C5B6-4A95-B4C4-5DD2E0636A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486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4968D-1B8F-4247-B7BD-C572FFAE9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6E94-9FA9-47B1-9461-71A0E1C7CECA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F67EC4-64E8-4203-8FF5-CB6A9E15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118D6C-C0D6-4F29-AE65-FD62334A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186-C5B6-4A95-B4C4-5DD2E0636A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352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B62FC-1242-4447-BD76-784CEF7A6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7A18B-3733-4B98-A669-26DAA3AC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4B4FD4-A259-4F73-AA50-40065B075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E9D0B7-5C84-4670-BAD8-E5272132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6E94-9FA9-47B1-9461-71A0E1C7CECA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B9597E-8F69-4418-A272-CE468277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17DFD7-F760-4F6F-AA0D-E0038D55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186-C5B6-4A95-B4C4-5DD2E0636A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381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DECA3-922F-4B1D-824E-2D652346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7778B6-61C3-408F-8BDB-6C9571924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99CFDA-E9DE-4533-9B38-5332ACBAA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AC1C9-CD67-41DE-8D87-425F344A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6E94-9FA9-47B1-9461-71A0E1C7CECA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7FB22E-1BC6-493B-855C-13EF8005C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7D5686-8CD5-45A6-B6F9-497C86BE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186-C5B6-4A95-B4C4-5DD2E0636A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33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7F330-F637-415A-AA27-BB888B3A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D0014-4578-47D4-AE2A-C257FD9AA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0C199A-8D30-4D50-8509-D5FF86C2A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C6E94-9FA9-47B1-9461-71A0E1C7CECA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326295-50F8-4DC7-8537-C841CAFFD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B4DAD5-16FA-4E7A-A86E-244E5D6EE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3186-C5B6-4A95-B4C4-5DD2E0636A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660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к выглядит эмодзи Синяя книга в Samsung.">
            <a:extLst>
              <a:ext uri="{FF2B5EF4-FFF2-40B4-BE49-F238E27FC236}">
                <a16:creationId xmlns:a16="http://schemas.microsoft.com/office/drawing/2014/main" id="{79234727-C0E4-46D4-A073-A2E80799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33" y="14140"/>
            <a:ext cx="5689861" cy="68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61E7335-F86A-47E0-9EC6-908DAB2056ED}"/>
              </a:ext>
            </a:extLst>
          </p:cNvPr>
          <p:cNvSpPr/>
          <p:nvPr/>
        </p:nvSpPr>
        <p:spPr>
          <a:xfrm>
            <a:off x="6798688" y="1226827"/>
            <a:ext cx="2865749" cy="174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809B48-1E9A-456F-B80F-989076DF1E86}"/>
              </a:ext>
            </a:extLst>
          </p:cNvPr>
          <p:cNvSpPr/>
          <p:nvPr/>
        </p:nvSpPr>
        <p:spPr>
          <a:xfrm>
            <a:off x="7503735" y="1487327"/>
            <a:ext cx="161504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Г. Гейне </a:t>
            </a:r>
          </a:p>
          <a:p>
            <a:pPr algn="ctr"/>
            <a:r>
              <a:rPr lang="ru-RU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Лірика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884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85D588-9504-4EE6-81EA-AFE4651EF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76" y="265814"/>
            <a:ext cx="4236011" cy="466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0D1E30A-F25A-41E2-A267-921D64040352}"/>
              </a:ext>
            </a:extLst>
          </p:cNvPr>
          <p:cNvSpPr/>
          <p:nvPr/>
        </p:nvSpPr>
        <p:spPr>
          <a:xfrm>
            <a:off x="1626271" y="4721708"/>
            <a:ext cx="38670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Генріх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Гейне</a:t>
            </a:r>
          </a:p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(1797-1856)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8E7610-DE33-4728-A033-7DEF4DDA2F8E}"/>
              </a:ext>
            </a:extLst>
          </p:cNvPr>
          <p:cNvSpPr/>
          <p:nvPr/>
        </p:nvSpPr>
        <p:spPr>
          <a:xfrm>
            <a:off x="6159601" y="265814"/>
            <a:ext cx="423601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"Увесь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світ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надірваний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саме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по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середині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</a:p>
          <a:p>
            <a:pPr algn="ctr"/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оскільки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серце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поета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— центр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світу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то за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нашого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часу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воно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теж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має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найболючішим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чином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надірватися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У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моєму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серці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пролягла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велика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світова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тріщина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".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490520-EE11-4539-B211-BB2108717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2"/>
          <a:stretch/>
        </p:blipFill>
        <p:spPr>
          <a:xfrm>
            <a:off x="7285702" y="3309023"/>
            <a:ext cx="2575436" cy="3167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885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F901BC3E-137A-416D-B23E-BB9F1AD67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0" y="218447"/>
            <a:ext cx="4267199" cy="61692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" name="Untitled video">
            <a:hlinkClick r:id="" action="ppaction://media"/>
            <a:extLst>
              <a:ext uri="{FF2B5EF4-FFF2-40B4-BE49-F238E27FC236}">
                <a16:creationId xmlns:a16="http://schemas.microsoft.com/office/drawing/2014/main" id="{C84F85EF-9A33-47F6-84CB-449041372F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4934" r="15731"/>
          <a:stretch/>
        </p:blipFill>
        <p:spPr>
          <a:xfrm>
            <a:off x="6096000" y="2405357"/>
            <a:ext cx="4430332" cy="348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C187369F-9BA4-4675-922E-FB871786FCA7}"/>
              </a:ext>
            </a:extLst>
          </p:cNvPr>
          <p:cNvSpPr/>
          <p:nvPr/>
        </p:nvSpPr>
        <p:spPr>
          <a:xfrm rot="21216422">
            <a:off x="6624384" y="174243"/>
            <a:ext cx="3231058" cy="1814491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Уявіть, що автор заговорив…</a:t>
            </a:r>
            <a:endParaRPr lang="ru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49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3C9DD14-C461-4717-B668-A719BF97054A}"/>
              </a:ext>
            </a:extLst>
          </p:cNvPr>
          <p:cNvSpPr/>
          <p:nvPr/>
        </p:nvSpPr>
        <p:spPr>
          <a:xfrm>
            <a:off x="1722110" y="257863"/>
            <a:ext cx="35966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півночі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кедр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динокий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B7F689-3BC4-4AF6-905A-CCAADF0D8CE5}"/>
              </a:ext>
            </a:extLst>
          </p:cNvPr>
          <p:cNvSpPr/>
          <p:nvPr/>
        </p:nvSpPr>
        <p:spPr>
          <a:xfrm>
            <a:off x="1722110" y="2102567"/>
            <a:ext cx="41152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півночі кедр одинокий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холодній стоїть вишині,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І, сніжною млою повитий,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Дрімає і мріє вві сні.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7BD05F-B890-494B-9A54-E11B2C1DB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46" y="471947"/>
            <a:ext cx="4192246" cy="254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618170-F75F-42A3-9183-8A1894D87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44" y="3552739"/>
            <a:ext cx="4192246" cy="254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1533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3C9DD14-C461-4717-B668-A719BF97054A}"/>
              </a:ext>
            </a:extLst>
          </p:cNvPr>
          <p:cNvSpPr/>
          <p:nvPr/>
        </p:nvSpPr>
        <p:spPr>
          <a:xfrm>
            <a:off x="1722110" y="257863"/>
            <a:ext cx="35966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півночі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кедр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динокий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B7F689-3BC4-4AF6-905A-CCAADF0D8CE5}"/>
              </a:ext>
            </a:extLst>
          </p:cNvPr>
          <p:cNvSpPr/>
          <p:nvPr/>
        </p:nvSpPr>
        <p:spPr>
          <a:xfrm>
            <a:off x="1636614" y="2111082"/>
            <a:ext cx="41152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мріє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пальму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чудову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східній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Самотньо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мовчки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сумує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спаленій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сонцем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скалі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7E43C6-713E-42BB-AA83-4697750C0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176" y="3429000"/>
            <a:ext cx="4305210" cy="259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A full screen version of the Artbreeder piece for this page.">
            <a:extLst>
              <a:ext uri="{FF2B5EF4-FFF2-40B4-BE49-F238E27FC236}">
                <a16:creationId xmlns:a16="http://schemas.microsoft.com/office/drawing/2014/main" id="{54E1932C-6871-4085-8C4B-049D2D229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49" y="330892"/>
            <a:ext cx="4292237" cy="2590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66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к выглядит эмодзи Синяя книга в Samsung.">
            <a:extLst>
              <a:ext uri="{FF2B5EF4-FFF2-40B4-BE49-F238E27FC236}">
                <a16:creationId xmlns:a16="http://schemas.microsoft.com/office/drawing/2014/main" id="{79234727-C0E4-46D4-A073-A2E80799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257" y="14140"/>
            <a:ext cx="5689861" cy="68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61E7335-F86A-47E0-9EC6-908DAB2056ED}"/>
              </a:ext>
            </a:extLst>
          </p:cNvPr>
          <p:cNvSpPr/>
          <p:nvPr/>
        </p:nvSpPr>
        <p:spPr>
          <a:xfrm>
            <a:off x="1223798" y="1151186"/>
            <a:ext cx="3013905" cy="2447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809B48-1E9A-456F-B80F-989076DF1E86}"/>
              </a:ext>
            </a:extLst>
          </p:cNvPr>
          <p:cNvSpPr/>
          <p:nvPr/>
        </p:nvSpPr>
        <p:spPr>
          <a:xfrm>
            <a:off x="1978006" y="1487327"/>
            <a:ext cx="16150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Дякую</a:t>
            </a:r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за </a:t>
            </a:r>
            <a:r>
              <a:rPr lang="ru-RU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увагу</a:t>
            </a:r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FF7AD7-60D8-4E01-A20C-955FB7B54C66}"/>
              </a:ext>
            </a:extLst>
          </p:cNvPr>
          <p:cNvSpPr/>
          <p:nvPr/>
        </p:nvSpPr>
        <p:spPr>
          <a:xfrm>
            <a:off x="5501604" y="4236858"/>
            <a:ext cx="6293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твору згенеровані за допомогою чат-бота  </a:t>
            </a:r>
            <a:r>
              <a:rPr lang="ru-UA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Kandinsky</a:t>
            </a:r>
            <a:r>
              <a:rPr lang="ru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 </a:t>
            </a:r>
            <a:r>
              <a:rPr lang="ru-UA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u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Sber</a:t>
            </a:r>
            <a:r>
              <a:rPr lang="ru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стиль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anime.</a:t>
            </a:r>
            <a:endParaRPr lang="ru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75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127</Words>
  <Application>Microsoft Office PowerPoint</Application>
  <PresentationFormat>Широкоэкранный</PresentationFormat>
  <Paragraphs>17</Paragraphs>
  <Slides>6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Іринка</dc:creator>
  <cp:lastModifiedBy>Іринка</cp:lastModifiedBy>
  <cp:revision>21</cp:revision>
  <dcterms:created xsi:type="dcterms:W3CDTF">2023-11-18T19:25:01Z</dcterms:created>
  <dcterms:modified xsi:type="dcterms:W3CDTF">2023-11-24T22:42:41Z</dcterms:modified>
</cp:coreProperties>
</file>